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4" r:id="rId3"/>
    <p:sldId id="323" r:id="rId4"/>
    <p:sldId id="324" r:id="rId5"/>
    <p:sldId id="334" r:id="rId6"/>
    <p:sldId id="325" r:id="rId7"/>
    <p:sldId id="328" r:id="rId8"/>
    <p:sldId id="338" r:id="rId9"/>
    <p:sldId id="339" r:id="rId10"/>
    <p:sldId id="333" r:id="rId11"/>
    <p:sldId id="326" r:id="rId12"/>
    <p:sldId id="320" r:id="rId13"/>
    <p:sldId id="337" r:id="rId14"/>
    <p:sldId id="330" r:id="rId15"/>
    <p:sldId id="335" r:id="rId16"/>
    <p:sldId id="33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28B95-72E7-4BC8-9A50-E54C77B1DDE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FE814-FF87-44B9-934C-1819A9AB2266}">
      <dgm:prSet phldrT="[Текст]" custT="1"/>
      <dgm:spPr/>
      <dgm:t>
        <a:bodyPr/>
        <a:lstStyle/>
        <a:p>
          <a:r>
            <a:rPr lang="ru-RU" sz="1400" dirty="0" smtClean="0"/>
            <a:t>ПЛАН МЕРОПРИЯТИЙ</a:t>
          </a:r>
        </a:p>
        <a:p>
          <a:r>
            <a:rPr lang="ru-RU" sz="1400" dirty="0" smtClean="0"/>
            <a:t>по подготовке к введению обновлённых ФГОС НОиООО в образовательных организациях Ленинградской области в 2022-2023 учебном году</a:t>
          </a:r>
        </a:p>
        <a:p>
          <a:r>
            <a:rPr lang="ru-RU" sz="1400" dirty="0" smtClean="0"/>
            <a:t>(региональный план)</a:t>
          </a:r>
          <a:endParaRPr lang="ru-RU" sz="1400" dirty="0"/>
        </a:p>
      </dgm:t>
    </dgm:pt>
    <dgm:pt modelId="{8D1769E8-555D-4DEC-8631-5003C95B166C}" type="parTrans" cxnId="{0DC64B58-77F5-44BC-81CE-788D9999C0CC}">
      <dgm:prSet/>
      <dgm:spPr/>
      <dgm:t>
        <a:bodyPr/>
        <a:lstStyle/>
        <a:p>
          <a:endParaRPr lang="ru-RU"/>
        </a:p>
      </dgm:t>
    </dgm:pt>
    <dgm:pt modelId="{74ECB9EF-4A87-432F-A8C3-CDCF329FEFCB}" type="sibTrans" cxnId="{0DC64B58-77F5-44BC-81CE-788D9999C0CC}">
      <dgm:prSet/>
      <dgm:spPr/>
      <dgm:t>
        <a:bodyPr/>
        <a:lstStyle/>
        <a:p>
          <a:endParaRPr lang="ru-RU"/>
        </a:p>
      </dgm:t>
    </dgm:pt>
    <dgm:pt modelId="{64A929C6-0472-4BBF-B4AD-F30E38830195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0A1CDBF2-DD9F-49DA-9208-6A2C8AA19B63}" type="parTrans" cxnId="{EEE35A42-DE21-47CE-98A8-8497109A01A6}">
      <dgm:prSet/>
      <dgm:spPr/>
      <dgm:t>
        <a:bodyPr/>
        <a:lstStyle/>
        <a:p>
          <a:endParaRPr lang="ru-RU"/>
        </a:p>
      </dgm:t>
    </dgm:pt>
    <dgm:pt modelId="{C86F79FB-0E56-458A-BD1B-EED217D62BE8}" type="sibTrans" cxnId="{EEE35A42-DE21-47CE-98A8-8497109A01A6}">
      <dgm:prSet/>
      <dgm:spPr/>
      <dgm:t>
        <a:bodyPr/>
        <a:lstStyle/>
        <a:p>
          <a:endParaRPr lang="ru-RU"/>
        </a:p>
      </dgm:t>
    </dgm:pt>
    <dgm:pt modelId="{548F94C0-008D-40B0-8FAD-E4C011A03D71}">
      <dgm:prSet phldrT="[Текст]"/>
      <dgm:spPr/>
      <dgm:t>
        <a:bodyPr/>
        <a:lstStyle/>
        <a:p>
          <a:r>
            <a:rPr lang="ru-RU" dirty="0" smtClean="0"/>
            <a:t>план КОиПО ЛО</a:t>
          </a:r>
          <a:endParaRPr lang="ru-RU" dirty="0"/>
        </a:p>
      </dgm:t>
    </dgm:pt>
    <dgm:pt modelId="{BD124802-808E-4090-A685-52020DD0C843}" type="parTrans" cxnId="{4ECE7198-B326-45D5-B620-B2252E840C51}">
      <dgm:prSet/>
      <dgm:spPr/>
      <dgm:t>
        <a:bodyPr/>
        <a:lstStyle/>
        <a:p>
          <a:endParaRPr lang="ru-RU"/>
        </a:p>
      </dgm:t>
    </dgm:pt>
    <dgm:pt modelId="{ECDA8072-A13D-4F0D-A50A-4A2CC1B39328}" type="sibTrans" cxnId="{4ECE7198-B326-45D5-B620-B2252E840C51}">
      <dgm:prSet/>
      <dgm:spPr/>
      <dgm:t>
        <a:bodyPr/>
        <a:lstStyle/>
        <a:p>
          <a:endParaRPr lang="ru-RU"/>
        </a:p>
      </dgm:t>
    </dgm:pt>
    <dgm:pt modelId="{A0C54422-9C51-4005-9BA7-0D1B71DB7A79}">
      <dgm:prSet phldrT="[Текст]"/>
      <dgm:spPr/>
      <dgm:t>
        <a:bodyPr/>
        <a:lstStyle/>
        <a:p>
          <a:r>
            <a:rPr lang="ru-RU" dirty="0" smtClean="0"/>
            <a:t>план ГАОУ ДПО «ЛОИРО» </a:t>
          </a:r>
          <a:r>
            <a:rPr lang="en-US" dirty="0" smtClean="0"/>
            <a:t>/</a:t>
          </a:r>
          <a:r>
            <a:rPr lang="ru-RU" dirty="0" smtClean="0"/>
            <a:t> ЦНППМ</a:t>
          </a:r>
          <a:endParaRPr lang="ru-RU" dirty="0"/>
        </a:p>
      </dgm:t>
    </dgm:pt>
    <dgm:pt modelId="{1A9DC536-E3BC-4819-89FF-757AD0808BAA}" type="parTrans" cxnId="{646A8179-2700-4112-88CB-4C7A5AD21432}">
      <dgm:prSet/>
      <dgm:spPr/>
      <dgm:t>
        <a:bodyPr/>
        <a:lstStyle/>
        <a:p>
          <a:endParaRPr lang="ru-RU"/>
        </a:p>
      </dgm:t>
    </dgm:pt>
    <dgm:pt modelId="{57845B74-0709-4972-A347-1405B9AA90CD}" type="sibTrans" cxnId="{646A8179-2700-4112-88CB-4C7A5AD21432}">
      <dgm:prSet/>
      <dgm:spPr/>
      <dgm:t>
        <a:bodyPr/>
        <a:lstStyle/>
        <a:p>
          <a:endParaRPr lang="ru-RU"/>
        </a:p>
      </dgm:t>
    </dgm:pt>
    <dgm:pt modelId="{F6A3D20B-E4CE-45F8-85F0-B32FB51AC8F2}">
      <dgm:prSet phldrT="[Текст]"/>
      <dgm:spPr/>
      <dgm:t>
        <a:bodyPr/>
        <a:lstStyle/>
        <a:p>
          <a:r>
            <a:rPr lang="ru-RU" dirty="0" smtClean="0"/>
            <a:t>муниципальный уровень</a:t>
          </a:r>
          <a:endParaRPr lang="ru-RU" dirty="0"/>
        </a:p>
      </dgm:t>
    </dgm:pt>
    <dgm:pt modelId="{CE47241F-00F9-4F15-A83E-B4674FE5D1A0}" type="parTrans" cxnId="{CDA75B62-A79E-48FA-AC5C-D406739A74CB}">
      <dgm:prSet/>
      <dgm:spPr/>
      <dgm:t>
        <a:bodyPr/>
        <a:lstStyle/>
        <a:p>
          <a:endParaRPr lang="ru-RU"/>
        </a:p>
      </dgm:t>
    </dgm:pt>
    <dgm:pt modelId="{C8D8FB59-B0D5-4AA3-A13F-1B9532411552}" type="sibTrans" cxnId="{CDA75B62-A79E-48FA-AC5C-D406739A74CB}">
      <dgm:prSet/>
      <dgm:spPr/>
      <dgm:t>
        <a:bodyPr/>
        <a:lstStyle/>
        <a:p>
          <a:endParaRPr lang="ru-RU"/>
        </a:p>
      </dgm:t>
    </dgm:pt>
    <dgm:pt modelId="{B95EE8AE-462F-49A6-8E65-57CCC850C335}">
      <dgm:prSet phldrT="[Текст]"/>
      <dgm:spPr/>
      <dgm:t>
        <a:bodyPr/>
        <a:lstStyle/>
        <a:p>
          <a:r>
            <a:rPr lang="ru-RU" dirty="0" smtClean="0"/>
            <a:t>планы ОМСУ в сфере образования</a:t>
          </a:r>
          <a:endParaRPr lang="ru-RU" dirty="0"/>
        </a:p>
      </dgm:t>
    </dgm:pt>
    <dgm:pt modelId="{40316547-6D27-4B1C-98D9-6C6D4684CB5E}" type="parTrans" cxnId="{CE5B0A3A-88BA-4D10-9BB5-79B20C378BB5}">
      <dgm:prSet/>
      <dgm:spPr/>
      <dgm:t>
        <a:bodyPr/>
        <a:lstStyle/>
        <a:p>
          <a:endParaRPr lang="ru-RU"/>
        </a:p>
      </dgm:t>
    </dgm:pt>
    <dgm:pt modelId="{6B82876C-6C1D-40CA-89E6-12CF425D0B5C}" type="sibTrans" cxnId="{CE5B0A3A-88BA-4D10-9BB5-79B20C378BB5}">
      <dgm:prSet/>
      <dgm:spPr/>
      <dgm:t>
        <a:bodyPr/>
        <a:lstStyle/>
        <a:p>
          <a:endParaRPr lang="ru-RU"/>
        </a:p>
      </dgm:t>
    </dgm:pt>
    <dgm:pt modelId="{30FFC4D1-22F3-4960-8BA6-5590D459D19D}">
      <dgm:prSet phldrT="[Текст]"/>
      <dgm:spPr/>
      <dgm:t>
        <a:bodyPr/>
        <a:lstStyle/>
        <a:p>
          <a:r>
            <a:rPr lang="ru-RU" dirty="0" smtClean="0"/>
            <a:t>уровень образовательной организации</a:t>
          </a:r>
          <a:endParaRPr lang="ru-RU" dirty="0"/>
        </a:p>
      </dgm:t>
    </dgm:pt>
    <dgm:pt modelId="{64F4C70B-92AB-40F2-BEF8-AF6FB00869CC}" type="parTrans" cxnId="{E84CB6AD-AD88-47AA-ADC6-181D6E726233}">
      <dgm:prSet/>
      <dgm:spPr/>
      <dgm:t>
        <a:bodyPr/>
        <a:lstStyle/>
        <a:p>
          <a:endParaRPr lang="ru-RU"/>
        </a:p>
      </dgm:t>
    </dgm:pt>
    <dgm:pt modelId="{DCE177F5-CA52-4F16-B7F4-8420749C267B}" type="sibTrans" cxnId="{E84CB6AD-AD88-47AA-ADC6-181D6E726233}">
      <dgm:prSet/>
      <dgm:spPr/>
      <dgm:t>
        <a:bodyPr/>
        <a:lstStyle/>
        <a:p>
          <a:endParaRPr lang="ru-RU"/>
        </a:p>
      </dgm:t>
    </dgm:pt>
    <dgm:pt modelId="{15FDB1F3-5A1E-411C-AA34-869B6FEEBFE9}">
      <dgm:prSet phldrT="[Текст]"/>
      <dgm:spPr/>
      <dgm:t>
        <a:bodyPr/>
        <a:lstStyle/>
        <a:p>
          <a:r>
            <a:rPr lang="ru-RU" dirty="0" smtClean="0"/>
            <a:t>планы школ</a:t>
          </a:r>
        </a:p>
        <a:p>
          <a:r>
            <a:rPr lang="ru-RU" dirty="0" smtClean="0"/>
            <a:t>(типовой план ОО)</a:t>
          </a:r>
          <a:endParaRPr lang="ru-RU" dirty="0"/>
        </a:p>
      </dgm:t>
    </dgm:pt>
    <dgm:pt modelId="{8A7F2407-1F45-49BE-B4D4-C2EA2741B5B7}" type="parTrans" cxnId="{156CF8B7-BCFA-40C2-8431-E732384AB703}">
      <dgm:prSet/>
      <dgm:spPr/>
      <dgm:t>
        <a:bodyPr/>
        <a:lstStyle/>
        <a:p>
          <a:endParaRPr lang="ru-RU"/>
        </a:p>
      </dgm:t>
    </dgm:pt>
    <dgm:pt modelId="{F7045CB6-5216-4070-9FBD-009E7F08E532}" type="sibTrans" cxnId="{156CF8B7-BCFA-40C2-8431-E732384AB703}">
      <dgm:prSet/>
      <dgm:spPr/>
      <dgm:t>
        <a:bodyPr/>
        <a:lstStyle/>
        <a:p>
          <a:endParaRPr lang="ru-RU"/>
        </a:p>
      </dgm:t>
    </dgm:pt>
    <dgm:pt modelId="{187F6258-EE28-4769-BDA8-2A727BAB1C84}" type="pres">
      <dgm:prSet presAssocID="{52B28B95-72E7-4BC8-9A50-E54C77B1DD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1E0F5-5399-4789-8D34-175532D08A84}" type="pres">
      <dgm:prSet presAssocID="{C84FE814-FF87-44B9-934C-1819A9AB2266}" presName="root1" presStyleCnt="0"/>
      <dgm:spPr/>
    </dgm:pt>
    <dgm:pt modelId="{E609DB52-3CF5-4261-B047-DA8AE10A7382}" type="pres">
      <dgm:prSet presAssocID="{C84FE814-FF87-44B9-934C-1819A9AB2266}" presName="LevelOneTextNode" presStyleLbl="node0" presStyleIdx="0" presStyleCnt="1" custScaleX="214656" custScaleY="251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A4C6A-6CFC-4321-B242-4EC43A40032E}" type="pres">
      <dgm:prSet presAssocID="{C84FE814-FF87-44B9-934C-1819A9AB2266}" presName="level2hierChild" presStyleCnt="0"/>
      <dgm:spPr/>
    </dgm:pt>
    <dgm:pt modelId="{083FAAFD-2625-4803-96D3-F80386371617}" type="pres">
      <dgm:prSet presAssocID="{0A1CDBF2-DD9F-49DA-9208-6A2C8AA19B6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B2354FD-2BA7-423F-81A5-46DC0DA7B6A1}" type="pres">
      <dgm:prSet presAssocID="{0A1CDBF2-DD9F-49DA-9208-6A2C8AA19B6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5E02FD7-AF73-436E-977E-C607CC85D407}" type="pres">
      <dgm:prSet presAssocID="{64A929C6-0472-4BBF-B4AD-F30E38830195}" presName="root2" presStyleCnt="0"/>
      <dgm:spPr/>
    </dgm:pt>
    <dgm:pt modelId="{AAA5587F-CF42-4962-8523-BE1B2AA4C9C9}" type="pres">
      <dgm:prSet presAssocID="{64A929C6-0472-4BBF-B4AD-F30E3883019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7EA274-DD9F-46C8-80D6-E5E197BCFCE7}" type="pres">
      <dgm:prSet presAssocID="{64A929C6-0472-4BBF-B4AD-F30E38830195}" presName="level3hierChild" presStyleCnt="0"/>
      <dgm:spPr/>
    </dgm:pt>
    <dgm:pt modelId="{2D5E92BD-67A9-45E5-AD3C-3A55BB6F3069}" type="pres">
      <dgm:prSet presAssocID="{BD124802-808E-4090-A685-52020DD0C843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6D2B12E6-2802-47ED-8949-7E4B4D3A4C9E}" type="pres">
      <dgm:prSet presAssocID="{BD124802-808E-4090-A685-52020DD0C843}" presName="connTx" presStyleLbl="parChTrans1D3" presStyleIdx="0" presStyleCnt="4"/>
      <dgm:spPr/>
      <dgm:t>
        <a:bodyPr/>
        <a:lstStyle/>
        <a:p>
          <a:endParaRPr lang="ru-RU"/>
        </a:p>
      </dgm:t>
    </dgm:pt>
    <dgm:pt modelId="{20964AC3-25B7-4A03-B33C-EE5F4A26A5B0}" type="pres">
      <dgm:prSet presAssocID="{548F94C0-008D-40B0-8FAD-E4C011A03D71}" presName="root2" presStyleCnt="0"/>
      <dgm:spPr/>
    </dgm:pt>
    <dgm:pt modelId="{92110874-B329-4F83-AF5D-D346C2EF3D1E}" type="pres">
      <dgm:prSet presAssocID="{548F94C0-008D-40B0-8FAD-E4C011A03D7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DCEEB-71B7-4B15-8A4C-00E1EE7B219D}" type="pres">
      <dgm:prSet presAssocID="{548F94C0-008D-40B0-8FAD-E4C011A03D71}" presName="level3hierChild" presStyleCnt="0"/>
      <dgm:spPr/>
    </dgm:pt>
    <dgm:pt modelId="{892CEC19-43DD-47BB-84D1-B18340F80A39}" type="pres">
      <dgm:prSet presAssocID="{1A9DC536-E3BC-4819-89FF-757AD0808BAA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7803606C-460D-4E69-970A-BEF84FC33B22}" type="pres">
      <dgm:prSet presAssocID="{1A9DC536-E3BC-4819-89FF-757AD0808BAA}" presName="connTx" presStyleLbl="parChTrans1D3" presStyleIdx="1" presStyleCnt="4"/>
      <dgm:spPr/>
      <dgm:t>
        <a:bodyPr/>
        <a:lstStyle/>
        <a:p>
          <a:endParaRPr lang="ru-RU"/>
        </a:p>
      </dgm:t>
    </dgm:pt>
    <dgm:pt modelId="{7D837D59-6452-44ED-9B25-B4C5371A128A}" type="pres">
      <dgm:prSet presAssocID="{A0C54422-9C51-4005-9BA7-0D1B71DB7A79}" presName="root2" presStyleCnt="0"/>
      <dgm:spPr/>
    </dgm:pt>
    <dgm:pt modelId="{8481E022-4912-4433-B330-16553C9FB8F8}" type="pres">
      <dgm:prSet presAssocID="{A0C54422-9C51-4005-9BA7-0D1B71DB7A7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5915C-0311-4BA4-8ED0-95EF2F933FE2}" type="pres">
      <dgm:prSet presAssocID="{A0C54422-9C51-4005-9BA7-0D1B71DB7A79}" presName="level3hierChild" presStyleCnt="0"/>
      <dgm:spPr/>
    </dgm:pt>
    <dgm:pt modelId="{EBD16DB5-058F-4228-BDE3-B41C037F8AFC}" type="pres">
      <dgm:prSet presAssocID="{CE47241F-00F9-4F15-A83E-B4674FE5D1A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0E4A0D3-F29C-437C-9951-C95D74795770}" type="pres">
      <dgm:prSet presAssocID="{CE47241F-00F9-4F15-A83E-B4674FE5D1A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36693B4-AF22-491B-B0CB-0C3D1A864D6E}" type="pres">
      <dgm:prSet presAssocID="{F6A3D20B-E4CE-45F8-85F0-B32FB51AC8F2}" presName="root2" presStyleCnt="0"/>
      <dgm:spPr/>
    </dgm:pt>
    <dgm:pt modelId="{F97CB75E-A964-49C7-BC30-4BB14F09A439}" type="pres">
      <dgm:prSet presAssocID="{F6A3D20B-E4CE-45F8-85F0-B32FB51AC8F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8425C-F60C-4BB8-9C69-11DA50EFEFC2}" type="pres">
      <dgm:prSet presAssocID="{F6A3D20B-E4CE-45F8-85F0-B32FB51AC8F2}" presName="level3hierChild" presStyleCnt="0"/>
      <dgm:spPr/>
    </dgm:pt>
    <dgm:pt modelId="{9AB54824-C141-4C95-ACDC-F8D18A7ED2CD}" type="pres">
      <dgm:prSet presAssocID="{40316547-6D27-4B1C-98D9-6C6D4684CB5E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8211747F-C19C-4979-8DDA-AE8BD8FE46F3}" type="pres">
      <dgm:prSet presAssocID="{40316547-6D27-4B1C-98D9-6C6D4684CB5E}" presName="connTx" presStyleLbl="parChTrans1D3" presStyleIdx="2" presStyleCnt="4"/>
      <dgm:spPr/>
      <dgm:t>
        <a:bodyPr/>
        <a:lstStyle/>
        <a:p>
          <a:endParaRPr lang="ru-RU"/>
        </a:p>
      </dgm:t>
    </dgm:pt>
    <dgm:pt modelId="{9F464001-BAAC-49BF-85F6-9922DFFF93EF}" type="pres">
      <dgm:prSet presAssocID="{B95EE8AE-462F-49A6-8E65-57CCC850C335}" presName="root2" presStyleCnt="0"/>
      <dgm:spPr/>
    </dgm:pt>
    <dgm:pt modelId="{600828B1-CEB8-4DF9-8D75-0BBD5B8BE0D4}" type="pres">
      <dgm:prSet presAssocID="{B95EE8AE-462F-49A6-8E65-57CCC850C33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A3A198-3951-4421-885E-A0B2DD18DE0A}" type="pres">
      <dgm:prSet presAssocID="{B95EE8AE-462F-49A6-8E65-57CCC850C335}" presName="level3hierChild" presStyleCnt="0"/>
      <dgm:spPr/>
    </dgm:pt>
    <dgm:pt modelId="{11639845-A10A-42E6-BBEF-4BD8C1738FFB}" type="pres">
      <dgm:prSet presAssocID="{64F4C70B-92AB-40F2-BEF8-AF6FB00869C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01D067E-89A9-498C-A41F-F37BA0EA10A2}" type="pres">
      <dgm:prSet presAssocID="{64F4C70B-92AB-40F2-BEF8-AF6FB00869C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913F6B2-6D59-408C-9A57-DD71D16529D4}" type="pres">
      <dgm:prSet presAssocID="{30FFC4D1-22F3-4960-8BA6-5590D459D19D}" presName="root2" presStyleCnt="0"/>
      <dgm:spPr/>
    </dgm:pt>
    <dgm:pt modelId="{D86A45CB-D395-4E4D-9B8D-9F9A615D532E}" type="pres">
      <dgm:prSet presAssocID="{30FFC4D1-22F3-4960-8BA6-5590D459D19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1F337-64B4-44A4-916B-5434477E77DA}" type="pres">
      <dgm:prSet presAssocID="{30FFC4D1-22F3-4960-8BA6-5590D459D19D}" presName="level3hierChild" presStyleCnt="0"/>
      <dgm:spPr/>
    </dgm:pt>
    <dgm:pt modelId="{AFB377E9-469E-4A73-92B7-3AF5950BCC13}" type="pres">
      <dgm:prSet presAssocID="{8A7F2407-1F45-49BE-B4D4-C2EA2741B5B7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00061EBE-5208-4B11-9937-5DB36378BCCA}" type="pres">
      <dgm:prSet presAssocID="{8A7F2407-1F45-49BE-B4D4-C2EA2741B5B7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847D942-6906-4321-A231-F4DF84C7D260}" type="pres">
      <dgm:prSet presAssocID="{15FDB1F3-5A1E-411C-AA34-869B6FEEBFE9}" presName="root2" presStyleCnt="0"/>
      <dgm:spPr/>
    </dgm:pt>
    <dgm:pt modelId="{B0B8A60A-7FE2-45FD-B929-E2395AEF501F}" type="pres">
      <dgm:prSet presAssocID="{15FDB1F3-5A1E-411C-AA34-869B6FEEBFE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95D4E4-364F-4897-BE96-106094217DAD}" type="pres">
      <dgm:prSet presAssocID="{15FDB1F3-5A1E-411C-AA34-869B6FEEBFE9}" presName="level3hierChild" presStyleCnt="0"/>
      <dgm:spPr/>
    </dgm:pt>
  </dgm:ptLst>
  <dgm:cxnLst>
    <dgm:cxn modelId="{CE5B0A3A-88BA-4D10-9BB5-79B20C378BB5}" srcId="{F6A3D20B-E4CE-45F8-85F0-B32FB51AC8F2}" destId="{B95EE8AE-462F-49A6-8E65-57CCC850C335}" srcOrd="0" destOrd="0" parTransId="{40316547-6D27-4B1C-98D9-6C6D4684CB5E}" sibTransId="{6B82876C-6C1D-40CA-89E6-12CF425D0B5C}"/>
    <dgm:cxn modelId="{E5EB6466-2D6F-4FFA-A920-9CF8D1393376}" type="presOf" srcId="{0A1CDBF2-DD9F-49DA-9208-6A2C8AA19B63}" destId="{083FAAFD-2625-4803-96D3-F80386371617}" srcOrd="0" destOrd="0" presId="urn:microsoft.com/office/officeart/2005/8/layout/hierarchy2"/>
    <dgm:cxn modelId="{4ECE7198-B326-45D5-B620-B2252E840C51}" srcId="{64A929C6-0472-4BBF-B4AD-F30E38830195}" destId="{548F94C0-008D-40B0-8FAD-E4C011A03D71}" srcOrd="0" destOrd="0" parTransId="{BD124802-808E-4090-A685-52020DD0C843}" sibTransId="{ECDA8072-A13D-4F0D-A50A-4A2CC1B39328}"/>
    <dgm:cxn modelId="{BE612821-D307-4C81-97A8-FE84F63756AE}" type="presOf" srcId="{BD124802-808E-4090-A685-52020DD0C843}" destId="{2D5E92BD-67A9-45E5-AD3C-3A55BB6F3069}" srcOrd="0" destOrd="0" presId="urn:microsoft.com/office/officeart/2005/8/layout/hierarchy2"/>
    <dgm:cxn modelId="{646A8179-2700-4112-88CB-4C7A5AD21432}" srcId="{64A929C6-0472-4BBF-B4AD-F30E38830195}" destId="{A0C54422-9C51-4005-9BA7-0D1B71DB7A79}" srcOrd="1" destOrd="0" parTransId="{1A9DC536-E3BC-4819-89FF-757AD0808BAA}" sibTransId="{57845B74-0709-4972-A347-1405B9AA90CD}"/>
    <dgm:cxn modelId="{CDA75B62-A79E-48FA-AC5C-D406739A74CB}" srcId="{C84FE814-FF87-44B9-934C-1819A9AB2266}" destId="{F6A3D20B-E4CE-45F8-85F0-B32FB51AC8F2}" srcOrd="1" destOrd="0" parTransId="{CE47241F-00F9-4F15-A83E-B4674FE5D1A0}" sibTransId="{C8D8FB59-B0D5-4AA3-A13F-1B9532411552}"/>
    <dgm:cxn modelId="{745FF96A-096C-47CC-AB5C-45735F08FFBF}" type="presOf" srcId="{A0C54422-9C51-4005-9BA7-0D1B71DB7A79}" destId="{8481E022-4912-4433-B330-16553C9FB8F8}" srcOrd="0" destOrd="0" presId="urn:microsoft.com/office/officeart/2005/8/layout/hierarchy2"/>
    <dgm:cxn modelId="{D2B95176-F613-470D-AEAA-96314C974675}" type="presOf" srcId="{40316547-6D27-4B1C-98D9-6C6D4684CB5E}" destId="{9AB54824-C141-4C95-ACDC-F8D18A7ED2CD}" srcOrd="0" destOrd="0" presId="urn:microsoft.com/office/officeart/2005/8/layout/hierarchy2"/>
    <dgm:cxn modelId="{E46970BB-D1E1-45F4-AF7C-76F79C68EBD4}" type="presOf" srcId="{B95EE8AE-462F-49A6-8E65-57CCC850C335}" destId="{600828B1-CEB8-4DF9-8D75-0BBD5B8BE0D4}" srcOrd="0" destOrd="0" presId="urn:microsoft.com/office/officeart/2005/8/layout/hierarchy2"/>
    <dgm:cxn modelId="{4AB3F4F1-3B8A-4ECB-9993-E69D609FC6FC}" type="presOf" srcId="{64F4C70B-92AB-40F2-BEF8-AF6FB00869CC}" destId="{11639845-A10A-42E6-BBEF-4BD8C1738FFB}" srcOrd="0" destOrd="0" presId="urn:microsoft.com/office/officeart/2005/8/layout/hierarchy2"/>
    <dgm:cxn modelId="{F870D586-9714-4511-83E7-F8796C647D61}" type="presOf" srcId="{548F94C0-008D-40B0-8FAD-E4C011A03D71}" destId="{92110874-B329-4F83-AF5D-D346C2EF3D1E}" srcOrd="0" destOrd="0" presId="urn:microsoft.com/office/officeart/2005/8/layout/hierarchy2"/>
    <dgm:cxn modelId="{636901A4-2C9C-4DF0-B3FB-A4BE56FA28CB}" type="presOf" srcId="{1A9DC536-E3BC-4819-89FF-757AD0808BAA}" destId="{892CEC19-43DD-47BB-84D1-B18340F80A39}" srcOrd="0" destOrd="0" presId="urn:microsoft.com/office/officeart/2005/8/layout/hierarchy2"/>
    <dgm:cxn modelId="{C00238F6-4A00-4C6D-B4AA-8766DB596AC8}" type="presOf" srcId="{15FDB1F3-5A1E-411C-AA34-869B6FEEBFE9}" destId="{B0B8A60A-7FE2-45FD-B929-E2395AEF501F}" srcOrd="0" destOrd="0" presId="urn:microsoft.com/office/officeart/2005/8/layout/hierarchy2"/>
    <dgm:cxn modelId="{2AE9C612-DE41-405B-BCCE-7506193988D1}" type="presOf" srcId="{C84FE814-FF87-44B9-934C-1819A9AB2266}" destId="{E609DB52-3CF5-4261-B047-DA8AE10A7382}" srcOrd="0" destOrd="0" presId="urn:microsoft.com/office/officeart/2005/8/layout/hierarchy2"/>
    <dgm:cxn modelId="{CACEB9FF-5466-480D-9972-A063B7AF7E37}" type="presOf" srcId="{1A9DC536-E3BC-4819-89FF-757AD0808BAA}" destId="{7803606C-460D-4E69-970A-BEF84FC33B22}" srcOrd="1" destOrd="0" presId="urn:microsoft.com/office/officeart/2005/8/layout/hierarchy2"/>
    <dgm:cxn modelId="{E84CB6AD-AD88-47AA-ADC6-181D6E726233}" srcId="{C84FE814-FF87-44B9-934C-1819A9AB2266}" destId="{30FFC4D1-22F3-4960-8BA6-5590D459D19D}" srcOrd="2" destOrd="0" parTransId="{64F4C70B-92AB-40F2-BEF8-AF6FB00869CC}" sibTransId="{DCE177F5-CA52-4F16-B7F4-8420749C267B}"/>
    <dgm:cxn modelId="{1B3D8F52-CC5A-44BF-952A-9DEEA5295697}" type="presOf" srcId="{F6A3D20B-E4CE-45F8-85F0-B32FB51AC8F2}" destId="{F97CB75E-A964-49C7-BC30-4BB14F09A439}" srcOrd="0" destOrd="0" presId="urn:microsoft.com/office/officeart/2005/8/layout/hierarchy2"/>
    <dgm:cxn modelId="{F36EFCBA-4AAD-4578-BF57-D186A7822C33}" type="presOf" srcId="{8A7F2407-1F45-49BE-B4D4-C2EA2741B5B7}" destId="{AFB377E9-469E-4A73-92B7-3AF5950BCC13}" srcOrd="0" destOrd="0" presId="urn:microsoft.com/office/officeart/2005/8/layout/hierarchy2"/>
    <dgm:cxn modelId="{4FD643E8-B73F-44E9-A91E-8B98B486989B}" type="presOf" srcId="{0A1CDBF2-DD9F-49DA-9208-6A2C8AA19B63}" destId="{DB2354FD-2BA7-423F-81A5-46DC0DA7B6A1}" srcOrd="1" destOrd="0" presId="urn:microsoft.com/office/officeart/2005/8/layout/hierarchy2"/>
    <dgm:cxn modelId="{A64DEDD8-1E0C-480E-8159-D37761A402FD}" type="presOf" srcId="{64F4C70B-92AB-40F2-BEF8-AF6FB00869CC}" destId="{701D067E-89A9-498C-A41F-F37BA0EA10A2}" srcOrd="1" destOrd="0" presId="urn:microsoft.com/office/officeart/2005/8/layout/hierarchy2"/>
    <dgm:cxn modelId="{EEE35A42-DE21-47CE-98A8-8497109A01A6}" srcId="{C84FE814-FF87-44B9-934C-1819A9AB2266}" destId="{64A929C6-0472-4BBF-B4AD-F30E38830195}" srcOrd="0" destOrd="0" parTransId="{0A1CDBF2-DD9F-49DA-9208-6A2C8AA19B63}" sibTransId="{C86F79FB-0E56-458A-BD1B-EED217D62BE8}"/>
    <dgm:cxn modelId="{156CF8B7-BCFA-40C2-8431-E732384AB703}" srcId="{30FFC4D1-22F3-4960-8BA6-5590D459D19D}" destId="{15FDB1F3-5A1E-411C-AA34-869B6FEEBFE9}" srcOrd="0" destOrd="0" parTransId="{8A7F2407-1F45-49BE-B4D4-C2EA2741B5B7}" sibTransId="{F7045CB6-5216-4070-9FBD-009E7F08E532}"/>
    <dgm:cxn modelId="{C9F746FD-9897-47CA-809A-8E30F6E9A17A}" type="presOf" srcId="{30FFC4D1-22F3-4960-8BA6-5590D459D19D}" destId="{D86A45CB-D395-4E4D-9B8D-9F9A615D532E}" srcOrd="0" destOrd="0" presId="urn:microsoft.com/office/officeart/2005/8/layout/hierarchy2"/>
    <dgm:cxn modelId="{BFD93709-73AF-4824-8188-4261B796F8B7}" type="presOf" srcId="{52B28B95-72E7-4BC8-9A50-E54C77B1DDE0}" destId="{187F6258-EE28-4769-BDA8-2A727BAB1C84}" srcOrd="0" destOrd="0" presId="urn:microsoft.com/office/officeart/2005/8/layout/hierarchy2"/>
    <dgm:cxn modelId="{0DC64B58-77F5-44BC-81CE-788D9999C0CC}" srcId="{52B28B95-72E7-4BC8-9A50-E54C77B1DDE0}" destId="{C84FE814-FF87-44B9-934C-1819A9AB2266}" srcOrd="0" destOrd="0" parTransId="{8D1769E8-555D-4DEC-8631-5003C95B166C}" sibTransId="{74ECB9EF-4A87-432F-A8C3-CDCF329FEFCB}"/>
    <dgm:cxn modelId="{F3A30206-09D8-4DFC-B780-463B5EF5D45F}" type="presOf" srcId="{8A7F2407-1F45-49BE-B4D4-C2EA2741B5B7}" destId="{00061EBE-5208-4B11-9937-5DB36378BCCA}" srcOrd="1" destOrd="0" presId="urn:microsoft.com/office/officeart/2005/8/layout/hierarchy2"/>
    <dgm:cxn modelId="{9DD18A4A-7A3A-4FB2-994B-C03C228BAE6C}" type="presOf" srcId="{40316547-6D27-4B1C-98D9-6C6D4684CB5E}" destId="{8211747F-C19C-4979-8DDA-AE8BD8FE46F3}" srcOrd="1" destOrd="0" presId="urn:microsoft.com/office/officeart/2005/8/layout/hierarchy2"/>
    <dgm:cxn modelId="{8BD01079-C808-4BF8-B8A5-FE38BFFA38A3}" type="presOf" srcId="{BD124802-808E-4090-A685-52020DD0C843}" destId="{6D2B12E6-2802-47ED-8949-7E4B4D3A4C9E}" srcOrd="1" destOrd="0" presId="urn:microsoft.com/office/officeart/2005/8/layout/hierarchy2"/>
    <dgm:cxn modelId="{11F284BF-E13B-49D4-B796-C8589E407D67}" type="presOf" srcId="{CE47241F-00F9-4F15-A83E-B4674FE5D1A0}" destId="{A0E4A0D3-F29C-437C-9951-C95D74795770}" srcOrd="1" destOrd="0" presId="urn:microsoft.com/office/officeart/2005/8/layout/hierarchy2"/>
    <dgm:cxn modelId="{9A18AFD3-AD99-4C39-8201-7B16DF61516B}" type="presOf" srcId="{CE47241F-00F9-4F15-A83E-B4674FE5D1A0}" destId="{EBD16DB5-058F-4228-BDE3-B41C037F8AFC}" srcOrd="0" destOrd="0" presId="urn:microsoft.com/office/officeart/2005/8/layout/hierarchy2"/>
    <dgm:cxn modelId="{95F3CF6A-AD0D-489D-A673-9B9DC8DA3ABA}" type="presOf" srcId="{64A929C6-0472-4BBF-B4AD-F30E38830195}" destId="{AAA5587F-CF42-4962-8523-BE1B2AA4C9C9}" srcOrd="0" destOrd="0" presId="urn:microsoft.com/office/officeart/2005/8/layout/hierarchy2"/>
    <dgm:cxn modelId="{5A797FED-78D4-41DE-8DFF-011F91E17FDE}" type="presParOf" srcId="{187F6258-EE28-4769-BDA8-2A727BAB1C84}" destId="{0AE1E0F5-5399-4789-8D34-175532D08A84}" srcOrd="0" destOrd="0" presId="urn:microsoft.com/office/officeart/2005/8/layout/hierarchy2"/>
    <dgm:cxn modelId="{D714B395-84F3-4CC6-8464-0F2B894B4567}" type="presParOf" srcId="{0AE1E0F5-5399-4789-8D34-175532D08A84}" destId="{E609DB52-3CF5-4261-B047-DA8AE10A7382}" srcOrd="0" destOrd="0" presId="urn:microsoft.com/office/officeart/2005/8/layout/hierarchy2"/>
    <dgm:cxn modelId="{B135C283-4F12-4166-94F1-5CFED60E74AD}" type="presParOf" srcId="{0AE1E0F5-5399-4789-8D34-175532D08A84}" destId="{9F8A4C6A-6CFC-4321-B242-4EC43A40032E}" srcOrd="1" destOrd="0" presId="urn:microsoft.com/office/officeart/2005/8/layout/hierarchy2"/>
    <dgm:cxn modelId="{8EA38B0E-8F7A-477E-8E3B-87ECD35D4A4A}" type="presParOf" srcId="{9F8A4C6A-6CFC-4321-B242-4EC43A40032E}" destId="{083FAAFD-2625-4803-96D3-F80386371617}" srcOrd="0" destOrd="0" presId="urn:microsoft.com/office/officeart/2005/8/layout/hierarchy2"/>
    <dgm:cxn modelId="{065D8BB9-588E-4176-8306-AEE9B587B43C}" type="presParOf" srcId="{083FAAFD-2625-4803-96D3-F80386371617}" destId="{DB2354FD-2BA7-423F-81A5-46DC0DA7B6A1}" srcOrd="0" destOrd="0" presId="urn:microsoft.com/office/officeart/2005/8/layout/hierarchy2"/>
    <dgm:cxn modelId="{6A94C1C1-8A97-4C0C-89E9-8767820CA721}" type="presParOf" srcId="{9F8A4C6A-6CFC-4321-B242-4EC43A40032E}" destId="{45E02FD7-AF73-436E-977E-C607CC85D407}" srcOrd="1" destOrd="0" presId="urn:microsoft.com/office/officeart/2005/8/layout/hierarchy2"/>
    <dgm:cxn modelId="{420CF263-A39C-40FA-92FA-4EE9DECC4D17}" type="presParOf" srcId="{45E02FD7-AF73-436E-977E-C607CC85D407}" destId="{AAA5587F-CF42-4962-8523-BE1B2AA4C9C9}" srcOrd="0" destOrd="0" presId="urn:microsoft.com/office/officeart/2005/8/layout/hierarchy2"/>
    <dgm:cxn modelId="{1964054E-B859-4E7D-8901-071FFEF68726}" type="presParOf" srcId="{45E02FD7-AF73-436E-977E-C607CC85D407}" destId="{B67EA274-DD9F-46C8-80D6-E5E197BCFCE7}" srcOrd="1" destOrd="0" presId="urn:microsoft.com/office/officeart/2005/8/layout/hierarchy2"/>
    <dgm:cxn modelId="{D165887D-D923-4FB5-A7EF-3942A3116D27}" type="presParOf" srcId="{B67EA274-DD9F-46C8-80D6-E5E197BCFCE7}" destId="{2D5E92BD-67A9-45E5-AD3C-3A55BB6F3069}" srcOrd="0" destOrd="0" presId="urn:microsoft.com/office/officeart/2005/8/layout/hierarchy2"/>
    <dgm:cxn modelId="{39823D73-7151-466F-AA66-4B9E0D10AFB6}" type="presParOf" srcId="{2D5E92BD-67A9-45E5-AD3C-3A55BB6F3069}" destId="{6D2B12E6-2802-47ED-8949-7E4B4D3A4C9E}" srcOrd="0" destOrd="0" presId="urn:microsoft.com/office/officeart/2005/8/layout/hierarchy2"/>
    <dgm:cxn modelId="{357CD6C3-6BAF-4DB4-8DE7-5069A0D0F120}" type="presParOf" srcId="{B67EA274-DD9F-46C8-80D6-E5E197BCFCE7}" destId="{20964AC3-25B7-4A03-B33C-EE5F4A26A5B0}" srcOrd="1" destOrd="0" presId="urn:microsoft.com/office/officeart/2005/8/layout/hierarchy2"/>
    <dgm:cxn modelId="{B17752FE-3DC8-4ACE-B003-0E4C7B33F6E2}" type="presParOf" srcId="{20964AC3-25B7-4A03-B33C-EE5F4A26A5B0}" destId="{92110874-B329-4F83-AF5D-D346C2EF3D1E}" srcOrd="0" destOrd="0" presId="urn:microsoft.com/office/officeart/2005/8/layout/hierarchy2"/>
    <dgm:cxn modelId="{52CD9663-0009-4F47-8FA5-6181C47939F4}" type="presParOf" srcId="{20964AC3-25B7-4A03-B33C-EE5F4A26A5B0}" destId="{C1ADCEEB-71B7-4B15-8A4C-00E1EE7B219D}" srcOrd="1" destOrd="0" presId="urn:microsoft.com/office/officeart/2005/8/layout/hierarchy2"/>
    <dgm:cxn modelId="{624C0D8A-B694-42EF-8508-3D69F3382467}" type="presParOf" srcId="{B67EA274-DD9F-46C8-80D6-E5E197BCFCE7}" destId="{892CEC19-43DD-47BB-84D1-B18340F80A39}" srcOrd="2" destOrd="0" presId="urn:microsoft.com/office/officeart/2005/8/layout/hierarchy2"/>
    <dgm:cxn modelId="{CA04B4A5-74D4-47E7-9869-3FABED7DBD87}" type="presParOf" srcId="{892CEC19-43DD-47BB-84D1-B18340F80A39}" destId="{7803606C-460D-4E69-970A-BEF84FC33B22}" srcOrd="0" destOrd="0" presId="urn:microsoft.com/office/officeart/2005/8/layout/hierarchy2"/>
    <dgm:cxn modelId="{09BA213D-62C3-47E1-8051-B53D1F8EC01C}" type="presParOf" srcId="{B67EA274-DD9F-46C8-80D6-E5E197BCFCE7}" destId="{7D837D59-6452-44ED-9B25-B4C5371A128A}" srcOrd="3" destOrd="0" presId="urn:microsoft.com/office/officeart/2005/8/layout/hierarchy2"/>
    <dgm:cxn modelId="{DA0E3CC8-8198-41CC-B888-7D2D6146EE84}" type="presParOf" srcId="{7D837D59-6452-44ED-9B25-B4C5371A128A}" destId="{8481E022-4912-4433-B330-16553C9FB8F8}" srcOrd="0" destOrd="0" presId="urn:microsoft.com/office/officeart/2005/8/layout/hierarchy2"/>
    <dgm:cxn modelId="{380EC31A-4B7A-42DD-9F0C-338860F21686}" type="presParOf" srcId="{7D837D59-6452-44ED-9B25-B4C5371A128A}" destId="{9E65915C-0311-4BA4-8ED0-95EF2F933FE2}" srcOrd="1" destOrd="0" presId="urn:microsoft.com/office/officeart/2005/8/layout/hierarchy2"/>
    <dgm:cxn modelId="{08C58D94-478B-4980-809E-440D6E4C68E3}" type="presParOf" srcId="{9F8A4C6A-6CFC-4321-B242-4EC43A40032E}" destId="{EBD16DB5-058F-4228-BDE3-B41C037F8AFC}" srcOrd="2" destOrd="0" presId="urn:microsoft.com/office/officeart/2005/8/layout/hierarchy2"/>
    <dgm:cxn modelId="{24ED16A9-782F-4DBC-A0DE-3E8A3E91AC32}" type="presParOf" srcId="{EBD16DB5-058F-4228-BDE3-B41C037F8AFC}" destId="{A0E4A0D3-F29C-437C-9951-C95D74795770}" srcOrd="0" destOrd="0" presId="urn:microsoft.com/office/officeart/2005/8/layout/hierarchy2"/>
    <dgm:cxn modelId="{9D1F7631-2144-4F51-A6D6-D06F8BF26ED0}" type="presParOf" srcId="{9F8A4C6A-6CFC-4321-B242-4EC43A40032E}" destId="{236693B4-AF22-491B-B0CB-0C3D1A864D6E}" srcOrd="3" destOrd="0" presId="urn:microsoft.com/office/officeart/2005/8/layout/hierarchy2"/>
    <dgm:cxn modelId="{0F121479-C2D5-49C5-A0DB-E441CAD68EEA}" type="presParOf" srcId="{236693B4-AF22-491B-B0CB-0C3D1A864D6E}" destId="{F97CB75E-A964-49C7-BC30-4BB14F09A439}" srcOrd="0" destOrd="0" presId="urn:microsoft.com/office/officeart/2005/8/layout/hierarchy2"/>
    <dgm:cxn modelId="{3A5642A1-6EA5-4EF6-A692-422878EBEA25}" type="presParOf" srcId="{236693B4-AF22-491B-B0CB-0C3D1A864D6E}" destId="{9558425C-F60C-4BB8-9C69-11DA50EFEFC2}" srcOrd="1" destOrd="0" presId="urn:microsoft.com/office/officeart/2005/8/layout/hierarchy2"/>
    <dgm:cxn modelId="{A2EFECE4-F9D1-4821-99AD-F65E9F5F3537}" type="presParOf" srcId="{9558425C-F60C-4BB8-9C69-11DA50EFEFC2}" destId="{9AB54824-C141-4C95-ACDC-F8D18A7ED2CD}" srcOrd="0" destOrd="0" presId="urn:microsoft.com/office/officeart/2005/8/layout/hierarchy2"/>
    <dgm:cxn modelId="{4BCED8A0-2DA8-4A1F-8331-F3C5CF4A3BCF}" type="presParOf" srcId="{9AB54824-C141-4C95-ACDC-F8D18A7ED2CD}" destId="{8211747F-C19C-4979-8DDA-AE8BD8FE46F3}" srcOrd="0" destOrd="0" presId="urn:microsoft.com/office/officeart/2005/8/layout/hierarchy2"/>
    <dgm:cxn modelId="{E6E5053C-0F6D-4396-8E54-5FA6890B3BFA}" type="presParOf" srcId="{9558425C-F60C-4BB8-9C69-11DA50EFEFC2}" destId="{9F464001-BAAC-49BF-85F6-9922DFFF93EF}" srcOrd="1" destOrd="0" presId="urn:microsoft.com/office/officeart/2005/8/layout/hierarchy2"/>
    <dgm:cxn modelId="{1D088368-91DB-4148-980B-7A4A7E8B719E}" type="presParOf" srcId="{9F464001-BAAC-49BF-85F6-9922DFFF93EF}" destId="{600828B1-CEB8-4DF9-8D75-0BBD5B8BE0D4}" srcOrd="0" destOrd="0" presId="urn:microsoft.com/office/officeart/2005/8/layout/hierarchy2"/>
    <dgm:cxn modelId="{26D66582-B41B-4D8B-B401-93FEF7C64547}" type="presParOf" srcId="{9F464001-BAAC-49BF-85F6-9922DFFF93EF}" destId="{3BA3A198-3951-4421-885E-A0B2DD18DE0A}" srcOrd="1" destOrd="0" presId="urn:microsoft.com/office/officeart/2005/8/layout/hierarchy2"/>
    <dgm:cxn modelId="{CEA84EFF-A70A-4A17-B3AA-21729DE71773}" type="presParOf" srcId="{9F8A4C6A-6CFC-4321-B242-4EC43A40032E}" destId="{11639845-A10A-42E6-BBEF-4BD8C1738FFB}" srcOrd="4" destOrd="0" presId="urn:microsoft.com/office/officeart/2005/8/layout/hierarchy2"/>
    <dgm:cxn modelId="{DF28B10D-0633-4927-8238-E5E6B3D6B842}" type="presParOf" srcId="{11639845-A10A-42E6-BBEF-4BD8C1738FFB}" destId="{701D067E-89A9-498C-A41F-F37BA0EA10A2}" srcOrd="0" destOrd="0" presId="urn:microsoft.com/office/officeart/2005/8/layout/hierarchy2"/>
    <dgm:cxn modelId="{14BED64B-70A9-4683-92CC-14B499B73D64}" type="presParOf" srcId="{9F8A4C6A-6CFC-4321-B242-4EC43A40032E}" destId="{8913F6B2-6D59-408C-9A57-DD71D16529D4}" srcOrd="5" destOrd="0" presId="urn:microsoft.com/office/officeart/2005/8/layout/hierarchy2"/>
    <dgm:cxn modelId="{9564606D-4B06-4E36-8D5C-9E6460A12F83}" type="presParOf" srcId="{8913F6B2-6D59-408C-9A57-DD71D16529D4}" destId="{D86A45CB-D395-4E4D-9B8D-9F9A615D532E}" srcOrd="0" destOrd="0" presId="urn:microsoft.com/office/officeart/2005/8/layout/hierarchy2"/>
    <dgm:cxn modelId="{31FF48F9-834A-4AE0-9C16-1E34C19DD462}" type="presParOf" srcId="{8913F6B2-6D59-408C-9A57-DD71D16529D4}" destId="{26F1F337-64B4-44A4-916B-5434477E77DA}" srcOrd="1" destOrd="0" presId="urn:microsoft.com/office/officeart/2005/8/layout/hierarchy2"/>
    <dgm:cxn modelId="{3E23170E-7ED9-424A-8D5B-BBA1D6232F5D}" type="presParOf" srcId="{26F1F337-64B4-44A4-916B-5434477E77DA}" destId="{AFB377E9-469E-4A73-92B7-3AF5950BCC13}" srcOrd="0" destOrd="0" presId="urn:microsoft.com/office/officeart/2005/8/layout/hierarchy2"/>
    <dgm:cxn modelId="{2656D593-3CA5-49B8-BAFE-B99B6768EFB4}" type="presParOf" srcId="{AFB377E9-469E-4A73-92B7-3AF5950BCC13}" destId="{00061EBE-5208-4B11-9937-5DB36378BCCA}" srcOrd="0" destOrd="0" presId="urn:microsoft.com/office/officeart/2005/8/layout/hierarchy2"/>
    <dgm:cxn modelId="{0FBD1DB1-6054-4DD9-AD85-759335F0669C}" type="presParOf" srcId="{26F1F337-64B4-44A4-916B-5434477E77DA}" destId="{0847D942-6906-4321-A231-F4DF84C7D260}" srcOrd="1" destOrd="0" presId="urn:microsoft.com/office/officeart/2005/8/layout/hierarchy2"/>
    <dgm:cxn modelId="{07B1CC49-6527-4B63-A1A2-F81614D128FC}" type="presParOf" srcId="{0847D942-6906-4321-A231-F4DF84C7D260}" destId="{B0B8A60A-7FE2-45FD-B929-E2395AEF501F}" srcOrd="0" destOrd="0" presId="urn:microsoft.com/office/officeart/2005/8/layout/hierarchy2"/>
    <dgm:cxn modelId="{68B1DA8F-9CC8-49F9-A5F1-D94D909335B8}" type="presParOf" srcId="{0847D942-6906-4321-A231-F4DF84C7D260}" destId="{2F95D4E4-364F-4897-BE96-106094217D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A51817-9399-45F9-B73E-469E65C251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48BFE2-AA7C-43D6-AF82-F2137458387A}">
      <dgm:prSet phldrT="[Текст]"/>
      <dgm:spPr/>
      <dgm:t>
        <a:bodyPr/>
        <a:lstStyle/>
        <a:p>
          <a:r>
            <a:rPr lang="ru-RU" dirty="0"/>
            <a:t>пройдены КПК</a:t>
          </a:r>
        </a:p>
      </dgm:t>
    </dgm:pt>
    <dgm:pt modelId="{B95CFA4A-040D-4D48-B053-D3DB9C20DA31}" type="parTrans" cxnId="{109069EA-4F94-4BA9-B6F9-F4D2384904AD}">
      <dgm:prSet/>
      <dgm:spPr/>
      <dgm:t>
        <a:bodyPr/>
        <a:lstStyle/>
        <a:p>
          <a:endParaRPr lang="ru-RU"/>
        </a:p>
      </dgm:t>
    </dgm:pt>
    <dgm:pt modelId="{F360CFB1-597F-405F-8D9E-8616E340A666}" type="sibTrans" cxnId="{109069EA-4F94-4BA9-B6F9-F4D2384904AD}">
      <dgm:prSet/>
      <dgm:spPr/>
      <dgm:t>
        <a:bodyPr/>
        <a:lstStyle/>
        <a:p>
          <a:endParaRPr lang="ru-RU"/>
        </a:p>
      </dgm:t>
    </dgm:pt>
    <dgm:pt modelId="{11F8E6DC-4BF9-4794-8D75-0920AF949EEA}">
      <dgm:prSet phldrT="[Текст]"/>
      <dgm:spPr/>
      <dgm:t>
        <a:bodyPr/>
        <a:lstStyle/>
        <a:p>
          <a:r>
            <a:rPr lang="ru-RU" dirty="0"/>
            <a:t>утверждены рабочие программы</a:t>
          </a:r>
        </a:p>
      </dgm:t>
    </dgm:pt>
    <dgm:pt modelId="{6CCBBBB0-20FC-4112-B0B8-0DD0A0B85BD3}" type="parTrans" cxnId="{DF2D6ECB-8737-4BCF-B01F-624A7387C9DA}">
      <dgm:prSet/>
      <dgm:spPr/>
      <dgm:t>
        <a:bodyPr/>
        <a:lstStyle/>
        <a:p>
          <a:endParaRPr lang="ru-RU"/>
        </a:p>
      </dgm:t>
    </dgm:pt>
    <dgm:pt modelId="{D9B8EF3D-93FE-4B2B-A481-72E6AA1E0A4E}" type="sibTrans" cxnId="{DF2D6ECB-8737-4BCF-B01F-624A7387C9DA}">
      <dgm:prSet/>
      <dgm:spPr/>
      <dgm:t>
        <a:bodyPr/>
        <a:lstStyle/>
        <a:p>
          <a:endParaRPr lang="ru-RU"/>
        </a:p>
      </dgm:t>
    </dgm:pt>
    <dgm:pt modelId="{7C9E5210-F3F4-4174-A70E-65FE1037DFC8}">
      <dgm:prSet phldrT="[Текст]"/>
      <dgm:spPr/>
      <dgm:t>
        <a:bodyPr/>
        <a:lstStyle/>
        <a:p>
          <a:r>
            <a:rPr lang="ru-RU" dirty="0"/>
            <a:t>в КТП встроены задания по формированию ФГ</a:t>
          </a:r>
        </a:p>
      </dgm:t>
    </dgm:pt>
    <dgm:pt modelId="{A1D428D0-820C-434B-A6FE-942196746A4F}" type="parTrans" cxnId="{590585B7-F543-4A52-89B5-B64B95092274}">
      <dgm:prSet/>
      <dgm:spPr/>
      <dgm:t>
        <a:bodyPr/>
        <a:lstStyle/>
        <a:p>
          <a:endParaRPr lang="ru-RU"/>
        </a:p>
      </dgm:t>
    </dgm:pt>
    <dgm:pt modelId="{B7C8E581-3F9C-428F-8F93-1F5C2C759C61}" type="sibTrans" cxnId="{590585B7-F543-4A52-89B5-B64B95092274}">
      <dgm:prSet/>
      <dgm:spPr/>
      <dgm:t>
        <a:bodyPr/>
        <a:lstStyle/>
        <a:p>
          <a:endParaRPr lang="ru-RU"/>
        </a:p>
      </dgm:t>
    </dgm:pt>
    <dgm:pt modelId="{EE30AD9D-72E4-4F77-83CF-DA2C169AE1FE}">
      <dgm:prSet phldrT="[Текст]"/>
      <dgm:spPr/>
      <dgm:t>
        <a:bodyPr/>
        <a:lstStyle/>
        <a:p>
          <a:r>
            <a:rPr lang="ru-RU" dirty="0"/>
            <a:t>в «работу» включены федеральные ИЦР (онлайн-конструкторы, электронные конспекты уроков и др.)</a:t>
          </a:r>
        </a:p>
      </dgm:t>
    </dgm:pt>
    <dgm:pt modelId="{5AD05944-2475-47FA-9E01-B6EFBF47ADF5}" type="parTrans" cxnId="{54BEBAA4-3009-4D0C-A8AD-352D4678B695}">
      <dgm:prSet/>
      <dgm:spPr/>
      <dgm:t>
        <a:bodyPr/>
        <a:lstStyle/>
        <a:p>
          <a:endParaRPr lang="ru-RU"/>
        </a:p>
      </dgm:t>
    </dgm:pt>
    <dgm:pt modelId="{F59D3601-C977-44BF-933B-7CA29A2487C8}" type="sibTrans" cxnId="{54BEBAA4-3009-4D0C-A8AD-352D4678B695}">
      <dgm:prSet/>
      <dgm:spPr/>
      <dgm:t>
        <a:bodyPr/>
        <a:lstStyle/>
        <a:p>
          <a:endParaRPr lang="ru-RU"/>
        </a:p>
      </dgm:t>
    </dgm:pt>
    <dgm:pt modelId="{29D5EABD-E51A-48A3-B874-0D42B3C89649}">
      <dgm:prSet phldrT="[Текст]"/>
      <dgm:spPr/>
      <dgm:t>
        <a:bodyPr/>
        <a:lstStyle/>
        <a:p>
          <a:r>
            <a:rPr lang="ru-RU" dirty="0"/>
            <a:t>имеется банк приёмов по решению задач воспитания</a:t>
          </a:r>
        </a:p>
      </dgm:t>
    </dgm:pt>
    <dgm:pt modelId="{7FF41FF6-11AB-435A-86A0-47AF7709598A}" type="parTrans" cxnId="{B3F6F1CC-C5A6-4BF6-BAD8-B739C6FC9A27}">
      <dgm:prSet/>
      <dgm:spPr/>
      <dgm:t>
        <a:bodyPr/>
        <a:lstStyle/>
        <a:p>
          <a:endParaRPr lang="ru-RU"/>
        </a:p>
      </dgm:t>
    </dgm:pt>
    <dgm:pt modelId="{63333BE1-FF21-46E2-9D69-46CE49D50B60}" type="sibTrans" cxnId="{B3F6F1CC-C5A6-4BF6-BAD8-B739C6FC9A27}">
      <dgm:prSet/>
      <dgm:spPr/>
      <dgm:t>
        <a:bodyPr/>
        <a:lstStyle/>
        <a:p>
          <a:endParaRPr lang="ru-RU"/>
        </a:p>
      </dgm:t>
    </dgm:pt>
    <dgm:pt modelId="{7972D977-B08E-4F36-BDA5-84B2128346BC}" type="pres">
      <dgm:prSet presAssocID="{16A51817-9399-45F9-B73E-469E65C251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370893-0716-4E25-B6A2-0BFA49AAF193}" type="pres">
      <dgm:prSet presAssocID="{16A51817-9399-45F9-B73E-469E65C251C7}" presName="Name1" presStyleCnt="0"/>
      <dgm:spPr/>
    </dgm:pt>
    <dgm:pt modelId="{42922CE6-7C92-4E76-9AED-6AB8BC46F1AC}" type="pres">
      <dgm:prSet presAssocID="{16A51817-9399-45F9-B73E-469E65C251C7}" presName="cycle" presStyleCnt="0"/>
      <dgm:spPr/>
    </dgm:pt>
    <dgm:pt modelId="{783116BE-A9A3-4E2F-9AA4-2AE1358E3765}" type="pres">
      <dgm:prSet presAssocID="{16A51817-9399-45F9-B73E-469E65C251C7}" presName="srcNode" presStyleLbl="node1" presStyleIdx="0" presStyleCnt="5"/>
      <dgm:spPr/>
    </dgm:pt>
    <dgm:pt modelId="{B49FD8E4-56D2-41F3-B54D-65C2A6023992}" type="pres">
      <dgm:prSet presAssocID="{16A51817-9399-45F9-B73E-469E65C251C7}" presName="conn" presStyleLbl="parChTrans1D2" presStyleIdx="0" presStyleCnt="1"/>
      <dgm:spPr/>
      <dgm:t>
        <a:bodyPr/>
        <a:lstStyle/>
        <a:p>
          <a:endParaRPr lang="ru-RU"/>
        </a:p>
      </dgm:t>
    </dgm:pt>
    <dgm:pt modelId="{54227DD5-C63B-4629-9D2B-6CA92ED79E5B}" type="pres">
      <dgm:prSet presAssocID="{16A51817-9399-45F9-B73E-469E65C251C7}" presName="extraNode" presStyleLbl="node1" presStyleIdx="0" presStyleCnt="5"/>
      <dgm:spPr/>
    </dgm:pt>
    <dgm:pt modelId="{99D69E94-6145-4A4C-B3B5-72B45F343F83}" type="pres">
      <dgm:prSet presAssocID="{16A51817-9399-45F9-B73E-469E65C251C7}" presName="dstNode" presStyleLbl="node1" presStyleIdx="0" presStyleCnt="5"/>
      <dgm:spPr/>
    </dgm:pt>
    <dgm:pt modelId="{70371107-49CC-48E0-B6ED-2F6F70BB6693}" type="pres">
      <dgm:prSet presAssocID="{A548BFE2-AA7C-43D6-AF82-F2137458387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1B246-1734-4FC3-9303-C6FD06197EE8}" type="pres">
      <dgm:prSet presAssocID="{A548BFE2-AA7C-43D6-AF82-F2137458387A}" presName="accent_1" presStyleCnt="0"/>
      <dgm:spPr/>
    </dgm:pt>
    <dgm:pt modelId="{6C92E863-1602-4FDC-AD3E-F7A41CF458B7}" type="pres">
      <dgm:prSet presAssocID="{A548BFE2-AA7C-43D6-AF82-F2137458387A}" presName="accentRepeatNode" presStyleLbl="solidFgAcc1" presStyleIdx="0" presStyleCnt="5"/>
      <dgm:spPr/>
    </dgm:pt>
    <dgm:pt modelId="{FDE2BE40-4966-4C0D-B24F-38FAC312D8B6}" type="pres">
      <dgm:prSet presAssocID="{11F8E6DC-4BF9-4794-8D75-0920AF949EE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D9167-259F-46B4-97F2-93C6D76A3026}" type="pres">
      <dgm:prSet presAssocID="{11F8E6DC-4BF9-4794-8D75-0920AF949EEA}" presName="accent_2" presStyleCnt="0"/>
      <dgm:spPr/>
    </dgm:pt>
    <dgm:pt modelId="{553B380C-9D47-458E-9002-2BDC38C66023}" type="pres">
      <dgm:prSet presAssocID="{11F8E6DC-4BF9-4794-8D75-0920AF949EEA}" presName="accentRepeatNode" presStyleLbl="solidFgAcc1" presStyleIdx="1" presStyleCnt="5"/>
      <dgm:spPr/>
    </dgm:pt>
    <dgm:pt modelId="{7ECC09BF-5B9F-450F-832D-4B21E97AB46F}" type="pres">
      <dgm:prSet presAssocID="{7C9E5210-F3F4-4174-A70E-65FE1037DFC8}" presName="text_3" presStyleLbl="node1" presStyleIdx="2" presStyleCnt="5" custLinFactNeighborX="-304" custLinFactNeighborY="13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560FC-2476-4D3A-97F1-71589E67BC63}" type="pres">
      <dgm:prSet presAssocID="{7C9E5210-F3F4-4174-A70E-65FE1037DFC8}" presName="accent_3" presStyleCnt="0"/>
      <dgm:spPr/>
    </dgm:pt>
    <dgm:pt modelId="{61FA6931-3515-4031-A59D-D14C06023DFA}" type="pres">
      <dgm:prSet presAssocID="{7C9E5210-F3F4-4174-A70E-65FE1037DFC8}" presName="accentRepeatNode" presStyleLbl="solidFgAcc1" presStyleIdx="2" presStyleCnt="5" custLinFactNeighborY="10024"/>
      <dgm:spPr/>
    </dgm:pt>
    <dgm:pt modelId="{1E643B02-A43B-41A4-B65F-ACB7361AE5FC}" type="pres">
      <dgm:prSet presAssocID="{EE30AD9D-72E4-4F77-83CF-DA2C169AE1FE}" presName="text_4" presStyleLbl="node1" presStyleIdx="3" presStyleCnt="5" custLinFactNeighborX="-304" custLinFactNeighborY="13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2E873-DC19-4D43-B60E-416BA9460A65}" type="pres">
      <dgm:prSet presAssocID="{EE30AD9D-72E4-4F77-83CF-DA2C169AE1FE}" presName="accent_4" presStyleCnt="0"/>
      <dgm:spPr/>
    </dgm:pt>
    <dgm:pt modelId="{8CD07702-F34C-485B-A69F-5A8DBB06DE9A}" type="pres">
      <dgm:prSet presAssocID="{EE30AD9D-72E4-4F77-83CF-DA2C169AE1FE}" presName="accentRepeatNode" presStyleLbl="solidFgAcc1" presStyleIdx="3" presStyleCnt="5" custLinFactNeighborY="10024"/>
      <dgm:spPr/>
    </dgm:pt>
    <dgm:pt modelId="{D07AC3EC-BC76-4845-A745-9596DDE22A47}" type="pres">
      <dgm:prSet presAssocID="{29D5EABD-E51A-48A3-B874-0D42B3C89649}" presName="text_5" presStyleLbl="node1" presStyleIdx="4" presStyleCnt="5" custLinFactNeighborX="-304" custLinFactNeighborY="13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60100-CE28-45FA-9821-0FEBA72BF22A}" type="pres">
      <dgm:prSet presAssocID="{29D5EABD-E51A-48A3-B874-0D42B3C89649}" presName="accent_5" presStyleCnt="0"/>
      <dgm:spPr/>
    </dgm:pt>
    <dgm:pt modelId="{D50DF2DA-ACC7-4C82-A592-0489E2FCD5CB}" type="pres">
      <dgm:prSet presAssocID="{29D5EABD-E51A-48A3-B874-0D42B3C89649}" presName="accentRepeatNode" presStyleLbl="solidFgAcc1" presStyleIdx="4" presStyleCnt="5" custLinFactNeighborY="10024"/>
      <dgm:spPr/>
    </dgm:pt>
  </dgm:ptLst>
  <dgm:cxnLst>
    <dgm:cxn modelId="{B3F6F1CC-C5A6-4BF6-BAD8-B739C6FC9A27}" srcId="{16A51817-9399-45F9-B73E-469E65C251C7}" destId="{29D5EABD-E51A-48A3-B874-0D42B3C89649}" srcOrd="4" destOrd="0" parTransId="{7FF41FF6-11AB-435A-86A0-47AF7709598A}" sibTransId="{63333BE1-FF21-46E2-9D69-46CE49D50B60}"/>
    <dgm:cxn modelId="{54BEBAA4-3009-4D0C-A8AD-352D4678B695}" srcId="{16A51817-9399-45F9-B73E-469E65C251C7}" destId="{EE30AD9D-72E4-4F77-83CF-DA2C169AE1FE}" srcOrd="3" destOrd="0" parTransId="{5AD05944-2475-47FA-9E01-B6EFBF47ADF5}" sibTransId="{F59D3601-C977-44BF-933B-7CA29A2487C8}"/>
    <dgm:cxn modelId="{5A302055-9B84-4FA2-BE9A-E4B389FBEAB5}" type="presOf" srcId="{F360CFB1-597F-405F-8D9E-8616E340A666}" destId="{B49FD8E4-56D2-41F3-B54D-65C2A6023992}" srcOrd="0" destOrd="0" presId="urn:microsoft.com/office/officeart/2008/layout/VerticalCurvedList"/>
    <dgm:cxn modelId="{B74055E4-8955-405D-B3AA-07B7C417D83C}" type="presOf" srcId="{29D5EABD-E51A-48A3-B874-0D42B3C89649}" destId="{D07AC3EC-BC76-4845-A745-9596DDE22A47}" srcOrd="0" destOrd="0" presId="urn:microsoft.com/office/officeart/2008/layout/VerticalCurvedList"/>
    <dgm:cxn modelId="{DF2D6ECB-8737-4BCF-B01F-624A7387C9DA}" srcId="{16A51817-9399-45F9-B73E-469E65C251C7}" destId="{11F8E6DC-4BF9-4794-8D75-0920AF949EEA}" srcOrd="1" destOrd="0" parTransId="{6CCBBBB0-20FC-4112-B0B8-0DD0A0B85BD3}" sibTransId="{D9B8EF3D-93FE-4B2B-A481-72E6AA1E0A4E}"/>
    <dgm:cxn modelId="{CCABA153-59D8-4E68-8875-09F225419AFD}" type="presOf" srcId="{EE30AD9D-72E4-4F77-83CF-DA2C169AE1FE}" destId="{1E643B02-A43B-41A4-B65F-ACB7361AE5FC}" srcOrd="0" destOrd="0" presId="urn:microsoft.com/office/officeart/2008/layout/VerticalCurvedList"/>
    <dgm:cxn modelId="{437E709E-B98B-40CF-A28D-02BA542728F1}" type="presOf" srcId="{11F8E6DC-4BF9-4794-8D75-0920AF949EEA}" destId="{FDE2BE40-4966-4C0D-B24F-38FAC312D8B6}" srcOrd="0" destOrd="0" presId="urn:microsoft.com/office/officeart/2008/layout/VerticalCurvedList"/>
    <dgm:cxn modelId="{468EB125-09A1-479A-B329-DF08E4A6A9C2}" type="presOf" srcId="{A548BFE2-AA7C-43D6-AF82-F2137458387A}" destId="{70371107-49CC-48E0-B6ED-2F6F70BB6693}" srcOrd="0" destOrd="0" presId="urn:microsoft.com/office/officeart/2008/layout/VerticalCurvedList"/>
    <dgm:cxn modelId="{2816227C-4A30-4709-86F9-FD75B1F8F057}" type="presOf" srcId="{7C9E5210-F3F4-4174-A70E-65FE1037DFC8}" destId="{7ECC09BF-5B9F-450F-832D-4B21E97AB46F}" srcOrd="0" destOrd="0" presId="urn:microsoft.com/office/officeart/2008/layout/VerticalCurvedList"/>
    <dgm:cxn modelId="{590585B7-F543-4A52-89B5-B64B95092274}" srcId="{16A51817-9399-45F9-B73E-469E65C251C7}" destId="{7C9E5210-F3F4-4174-A70E-65FE1037DFC8}" srcOrd="2" destOrd="0" parTransId="{A1D428D0-820C-434B-A6FE-942196746A4F}" sibTransId="{B7C8E581-3F9C-428F-8F93-1F5C2C759C61}"/>
    <dgm:cxn modelId="{E4FA4D75-5659-42ED-AAC2-8B890092C007}" type="presOf" srcId="{16A51817-9399-45F9-B73E-469E65C251C7}" destId="{7972D977-B08E-4F36-BDA5-84B2128346BC}" srcOrd="0" destOrd="0" presId="urn:microsoft.com/office/officeart/2008/layout/VerticalCurvedList"/>
    <dgm:cxn modelId="{109069EA-4F94-4BA9-B6F9-F4D2384904AD}" srcId="{16A51817-9399-45F9-B73E-469E65C251C7}" destId="{A548BFE2-AA7C-43D6-AF82-F2137458387A}" srcOrd="0" destOrd="0" parTransId="{B95CFA4A-040D-4D48-B053-D3DB9C20DA31}" sibTransId="{F360CFB1-597F-405F-8D9E-8616E340A666}"/>
    <dgm:cxn modelId="{23DF8DE4-89F9-4D58-98A3-2D54C255D115}" type="presParOf" srcId="{7972D977-B08E-4F36-BDA5-84B2128346BC}" destId="{BE370893-0716-4E25-B6A2-0BFA49AAF193}" srcOrd="0" destOrd="0" presId="urn:microsoft.com/office/officeart/2008/layout/VerticalCurvedList"/>
    <dgm:cxn modelId="{CD0873D9-16C1-45CE-B740-95449880F24B}" type="presParOf" srcId="{BE370893-0716-4E25-B6A2-0BFA49AAF193}" destId="{42922CE6-7C92-4E76-9AED-6AB8BC46F1AC}" srcOrd="0" destOrd="0" presId="urn:microsoft.com/office/officeart/2008/layout/VerticalCurvedList"/>
    <dgm:cxn modelId="{77F8F09D-C62B-4E3B-8F69-C8154351FD95}" type="presParOf" srcId="{42922CE6-7C92-4E76-9AED-6AB8BC46F1AC}" destId="{783116BE-A9A3-4E2F-9AA4-2AE1358E3765}" srcOrd="0" destOrd="0" presId="urn:microsoft.com/office/officeart/2008/layout/VerticalCurvedList"/>
    <dgm:cxn modelId="{1FB81838-C0B6-4E58-B24B-555808007974}" type="presParOf" srcId="{42922CE6-7C92-4E76-9AED-6AB8BC46F1AC}" destId="{B49FD8E4-56D2-41F3-B54D-65C2A6023992}" srcOrd="1" destOrd="0" presId="urn:microsoft.com/office/officeart/2008/layout/VerticalCurvedList"/>
    <dgm:cxn modelId="{8C18E72B-DAFF-4A82-9724-61CEA52C9244}" type="presParOf" srcId="{42922CE6-7C92-4E76-9AED-6AB8BC46F1AC}" destId="{54227DD5-C63B-4629-9D2B-6CA92ED79E5B}" srcOrd="2" destOrd="0" presId="urn:microsoft.com/office/officeart/2008/layout/VerticalCurvedList"/>
    <dgm:cxn modelId="{4597C090-0B60-4167-9652-6F33D3E70B83}" type="presParOf" srcId="{42922CE6-7C92-4E76-9AED-6AB8BC46F1AC}" destId="{99D69E94-6145-4A4C-B3B5-72B45F343F83}" srcOrd="3" destOrd="0" presId="urn:microsoft.com/office/officeart/2008/layout/VerticalCurvedList"/>
    <dgm:cxn modelId="{A3496E94-A9DD-4C5B-88E8-D788C43F0068}" type="presParOf" srcId="{BE370893-0716-4E25-B6A2-0BFA49AAF193}" destId="{70371107-49CC-48E0-B6ED-2F6F70BB6693}" srcOrd="1" destOrd="0" presId="urn:microsoft.com/office/officeart/2008/layout/VerticalCurvedList"/>
    <dgm:cxn modelId="{A695FA46-BE5E-4EB8-959E-8FBE581148F9}" type="presParOf" srcId="{BE370893-0716-4E25-B6A2-0BFA49AAF193}" destId="{B3A1B246-1734-4FC3-9303-C6FD06197EE8}" srcOrd="2" destOrd="0" presId="urn:microsoft.com/office/officeart/2008/layout/VerticalCurvedList"/>
    <dgm:cxn modelId="{641EEF04-8349-452F-80F1-94AD3BA82DAE}" type="presParOf" srcId="{B3A1B246-1734-4FC3-9303-C6FD06197EE8}" destId="{6C92E863-1602-4FDC-AD3E-F7A41CF458B7}" srcOrd="0" destOrd="0" presId="urn:microsoft.com/office/officeart/2008/layout/VerticalCurvedList"/>
    <dgm:cxn modelId="{1F4EA621-4C3D-438C-8F0E-6B610D87E8ED}" type="presParOf" srcId="{BE370893-0716-4E25-B6A2-0BFA49AAF193}" destId="{FDE2BE40-4966-4C0D-B24F-38FAC312D8B6}" srcOrd="3" destOrd="0" presId="urn:microsoft.com/office/officeart/2008/layout/VerticalCurvedList"/>
    <dgm:cxn modelId="{1D7F4906-D4EA-4CFA-B5F1-677EF1162365}" type="presParOf" srcId="{BE370893-0716-4E25-B6A2-0BFA49AAF193}" destId="{A0DD9167-259F-46B4-97F2-93C6D76A3026}" srcOrd="4" destOrd="0" presId="urn:microsoft.com/office/officeart/2008/layout/VerticalCurvedList"/>
    <dgm:cxn modelId="{54035164-64F8-4A25-8926-98DAE85A83F7}" type="presParOf" srcId="{A0DD9167-259F-46B4-97F2-93C6D76A3026}" destId="{553B380C-9D47-458E-9002-2BDC38C66023}" srcOrd="0" destOrd="0" presId="urn:microsoft.com/office/officeart/2008/layout/VerticalCurvedList"/>
    <dgm:cxn modelId="{AD2F070E-4BDD-48BB-9754-60072F5F9BDA}" type="presParOf" srcId="{BE370893-0716-4E25-B6A2-0BFA49AAF193}" destId="{7ECC09BF-5B9F-450F-832D-4B21E97AB46F}" srcOrd="5" destOrd="0" presId="urn:microsoft.com/office/officeart/2008/layout/VerticalCurvedList"/>
    <dgm:cxn modelId="{FE515E4D-00C2-4D13-86E1-DA7B34E0AA19}" type="presParOf" srcId="{BE370893-0716-4E25-B6A2-0BFA49AAF193}" destId="{949560FC-2476-4D3A-97F1-71589E67BC63}" srcOrd="6" destOrd="0" presId="urn:microsoft.com/office/officeart/2008/layout/VerticalCurvedList"/>
    <dgm:cxn modelId="{01C160AD-90D0-48A6-A934-823C6657247D}" type="presParOf" srcId="{949560FC-2476-4D3A-97F1-71589E67BC63}" destId="{61FA6931-3515-4031-A59D-D14C06023DFA}" srcOrd="0" destOrd="0" presId="urn:microsoft.com/office/officeart/2008/layout/VerticalCurvedList"/>
    <dgm:cxn modelId="{9882CAE2-6E0B-4B40-A499-0ED531900FDA}" type="presParOf" srcId="{BE370893-0716-4E25-B6A2-0BFA49AAF193}" destId="{1E643B02-A43B-41A4-B65F-ACB7361AE5FC}" srcOrd="7" destOrd="0" presId="urn:microsoft.com/office/officeart/2008/layout/VerticalCurvedList"/>
    <dgm:cxn modelId="{3F156F8A-7798-47BD-A4AA-FBB0A9172B34}" type="presParOf" srcId="{BE370893-0716-4E25-B6A2-0BFA49AAF193}" destId="{4142E873-DC19-4D43-B60E-416BA9460A65}" srcOrd="8" destOrd="0" presId="urn:microsoft.com/office/officeart/2008/layout/VerticalCurvedList"/>
    <dgm:cxn modelId="{7B3B487A-A53E-4E86-B007-96467BE508E8}" type="presParOf" srcId="{4142E873-DC19-4D43-B60E-416BA9460A65}" destId="{8CD07702-F34C-485B-A69F-5A8DBB06DE9A}" srcOrd="0" destOrd="0" presId="urn:microsoft.com/office/officeart/2008/layout/VerticalCurvedList"/>
    <dgm:cxn modelId="{C81FE343-B3B1-4F53-8492-0E27C2F99C5B}" type="presParOf" srcId="{BE370893-0716-4E25-B6A2-0BFA49AAF193}" destId="{D07AC3EC-BC76-4845-A745-9596DDE22A47}" srcOrd="9" destOrd="0" presId="urn:microsoft.com/office/officeart/2008/layout/VerticalCurvedList"/>
    <dgm:cxn modelId="{679D5994-6723-4991-A693-66F21AEFE34A}" type="presParOf" srcId="{BE370893-0716-4E25-B6A2-0BFA49AAF193}" destId="{D9760100-CE28-45FA-9821-0FEBA72BF22A}" srcOrd="10" destOrd="0" presId="urn:microsoft.com/office/officeart/2008/layout/VerticalCurvedList"/>
    <dgm:cxn modelId="{1F90062E-EB5E-4578-B324-4CC22181A1B4}" type="presParOf" srcId="{D9760100-CE28-45FA-9821-0FEBA72BF22A}" destId="{D50DF2DA-ACC7-4C82-A592-0489E2FCD5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2BC463-6BBE-4361-A119-BC8ECEEB07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C4C4F-0B39-4ED9-A3E3-768D69C3BFC8}">
      <dgm:prSet phldrT="[Текст]"/>
      <dgm:spPr/>
      <dgm:t>
        <a:bodyPr/>
        <a:lstStyle/>
        <a:p>
          <a:pPr algn="ctr"/>
          <a:r>
            <a:rPr lang="ru-RU" dirty="0"/>
            <a:t>УМК и учебные пособия</a:t>
          </a:r>
        </a:p>
      </dgm:t>
    </dgm:pt>
    <dgm:pt modelId="{C148004D-33D4-401F-8568-5298D8889E7E}" type="parTrans" cxnId="{1DCBCBF2-D88B-4AF8-BF7C-83D83E5DD7ED}">
      <dgm:prSet/>
      <dgm:spPr/>
      <dgm:t>
        <a:bodyPr/>
        <a:lstStyle/>
        <a:p>
          <a:endParaRPr lang="ru-RU"/>
        </a:p>
      </dgm:t>
    </dgm:pt>
    <dgm:pt modelId="{6AA0A22C-9036-4BEE-B842-75AC0C2502CB}" type="sibTrans" cxnId="{1DCBCBF2-D88B-4AF8-BF7C-83D83E5DD7ED}">
      <dgm:prSet/>
      <dgm:spPr/>
      <dgm:t>
        <a:bodyPr/>
        <a:lstStyle/>
        <a:p>
          <a:endParaRPr lang="ru-RU"/>
        </a:p>
      </dgm:t>
    </dgm:pt>
    <dgm:pt modelId="{1CF4D493-3DB4-409A-BE48-32DA40FCC730}">
      <dgm:prSet phldrT="[Текст]"/>
      <dgm:spPr/>
      <dgm:t>
        <a:bodyPr/>
        <a:lstStyle/>
        <a:p>
          <a:r>
            <a:rPr lang="ru-RU" dirty="0"/>
            <a:t>определён перечень учебников и пособий для использования в 2022-2023 году на основе действующего ФПУ </a:t>
          </a:r>
        </a:p>
      </dgm:t>
    </dgm:pt>
    <dgm:pt modelId="{6D689DC3-E525-49A1-A631-50FC7A43356F}" type="parTrans" cxnId="{B8F47021-DF7D-491C-8E51-BBF0E8ABE4C9}">
      <dgm:prSet/>
      <dgm:spPr/>
      <dgm:t>
        <a:bodyPr/>
        <a:lstStyle/>
        <a:p>
          <a:endParaRPr lang="ru-RU"/>
        </a:p>
      </dgm:t>
    </dgm:pt>
    <dgm:pt modelId="{09E5F370-3F61-4B79-8D33-017E2F6E25F0}" type="sibTrans" cxnId="{B8F47021-DF7D-491C-8E51-BBF0E8ABE4C9}">
      <dgm:prSet/>
      <dgm:spPr/>
      <dgm:t>
        <a:bodyPr/>
        <a:lstStyle/>
        <a:p>
          <a:endParaRPr lang="ru-RU"/>
        </a:p>
      </dgm:t>
    </dgm:pt>
    <dgm:pt modelId="{59BD5DBB-002C-40B0-A651-685CD0BC5DF9}">
      <dgm:prSet phldrT="[Текст]"/>
      <dgm:spPr/>
      <dgm:t>
        <a:bodyPr/>
        <a:lstStyle/>
        <a:p>
          <a:r>
            <a:rPr lang="ru-RU" dirty="0"/>
            <a:t>обеспечено укомплектование учебниками (не менее 1 экз. на 1 ученика по каждому предмету </a:t>
          </a:r>
          <a:r>
            <a:rPr lang="en-US" dirty="0"/>
            <a:t>/</a:t>
          </a:r>
          <a:r>
            <a:rPr lang="ru-RU" dirty="0"/>
            <a:t>курсу) </a:t>
          </a:r>
        </a:p>
      </dgm:t>
    </dgm:pt>
    <dgm:pt modelId="{700DB6B8-EAD2-4918-AAC2-8E63D2F9161E}" type="parTrans" cxnId="{3F14B785-7F93-4122-9718-DDA72FB20ABB}">
      <dgm:prSet/>
      <dgm:spPr/>
      <dgm:t>
        <a:bodyPr/>
        <a:lstStyle/>
        <a:p>
          <a:endParaRPr lang="ru-RU"/>
        </a:p>
      </dgm:t>
    </dgm:pt>
    <dgm:pt modelId="{11C15A38-09F5-48D2-9782-22413654E336}" type="sibTrans" cxnId="{3F14B785-7F93-4122-9718-DDA72FB20ABB}">
      <dgm:prSet/>
      <dgm:spPr/>
      <dgm:t>
        <a:bodyPr/>
        <a:lstStyle/>
        <a:p>
          <a:endParaRPr lang="ru-RU"/>
        </a:p>
      </dgm:t>
    </dgm:pt>
    <dgm:pt modelId="{BBDFF1EE-7BBA-4A58-988B-259EA584775C}">
      <dgm:prSet phldrT="[Текст]"/>
      <dgm:spPr/>
      <dgm:t>
        <a:bodyPr/>
        <a:lstStyle/>
        <a:p>
          <a:r>
            <a:rPr lang="ru-RU" dirty="0"/>
            <a:t>спланировано укомплектование учебниками и пособиями из нового ФПУ</a:t>
          </a:r>
        </a:p>
      </dgm:t>
    </dgm:pt>
    <dgm:pt modelId="{E601F991-A963-421E-8214-A85BE8A48BE7}" type="parTrans" cxnId="{3397FC57-C12F-42D7-9D48-335ABBC2AC86}">
      <dgm:prSet/>
      <dgm:spPr/>
      <dgm:t>
        <a:bodyPr/>
        <a:lstStyle/>
        <a:p>
          <a:endParaRPr lang="ru-RU"/>
        </a:p>
      </dgm:t>
    </dgm:pt>
    <dgm:pt modelId="{AEDAB8AC-28C4-463F-9CFA-D92844C0546C}" type="sibTrans" cxnId="{3397FC57-C12F-42D7-9D48-335ABBC2AC86}">
      <dgm:prSet/>
      <dgm:spPr/>
      <dgm:t>
        <a:bodyPr/>
        <a:lstStyle/>
        <a:p>
          <a:endParaRPr lang="ru-RU"/>
        </a:p>
      </dgm:t>
    </dgm:pt>
    <dgm:pt modelId="{47D18D1A-9A8B-4762-BE76-609BE6261862}" type="pres">
      <dgm:prSet presAssocID="{5E2BC463-6BBE-4361-A119-BC8ECEEB07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90F220E-9814-46FD-AACB-4B0E05160E99}" type="pres">
      <dgm:prSet presAssocID="{5AEC4C4F-0B39-4ED9-A3E3-768D69C3BFC8}" presName="thickLine" presStyleLbl="alignNode1" presStyleIdx="0" presStyleCnt="1"/>
      <dgm:spPr/>
    </dgm:pt>
    <dgm:pt modelId="{394BF486-B59C-4C8A-897B-40509B4AE48D}" type="pres">
      <dgm:prSet presAssocID="{5AEC4C4F-0B39-4ED9-A3E3-768D69C3BFC8}" presName="horz1" presStyleCnt="0"/>
      <dgm:spPr/>
    </dgm:pt>
    <dgm:pt modelId="{D7D78198-3C43-44D5-A648-9E9C2960F169}" type="pres">
      <dgm:prSet presAssocID="{5AEC4C4F-0B39-4ED9-A3E3-768D69C3BFC8}" presName="tx1" presStyleLbl="revTx" presStyleIdx="0" presStyleCnt="4"/>
      <dgm:spPr/>
      <dgm:t>
        <a:bodyPr/>
        <a:lstStyle/>
        <a:p>
          <a:endParaRPr lang="ru-RU"/>
        </a:p>
      </dgm:t>
    </dgm:pt>
    <dgm:pt modelId="{00F4ED8F-47C1-4855-9CBE-386722137C77}" type="pres">
      <dgm:prSet presAssocID="{5AEC4C4F-0B39-4ED9-A3E3-768D69C3BFC8}" presName="vert1" presStyleCnt="0"/>
      <dgm:spPr/>
    </dgm:pt>
    <dgm:pt modelId="{7D1F7B74-2C59-4A69-B823-61B15C7EA649}" type="pres">
      <dgm:prSet presAssocID="{1CF4D493-3DB4-409A-BE48-32DA40FCC730}" presName="vertSpace2a" presStyleCnt="0"/>
      <dgm:spPr/>
    </dgm:pt>
    <dgm:pt modelId="{FE9AA644-48C3-48B3-822D-117A97CD0724}" type="pres">
      <dgm:prSet presAssocID="{1CF4D493-3DB4-409A-BE48-32DA40FCC730}" presName="horz2" presStyleCnt="0"/>
      <dgm:spPr/>
    </dgm:pt>
    <dgm:pt modelId="{D1C6303F-E465-45B5-80C6-AD1D27605625}" type="pres">
      <dgm:prSet presAssocID="{1CF4D493-3DB4-409A-BE48-32DA40FCC730}" presName="horzSpace2" presStyleCnt="0"/>
      <dgm:spPr/>
    </dgm:pt>
    <dgm:pt modelId="{13BA3251-A578-45E5-8A33-F116E3891863}" type="pres">
      <dgm:prSet presAssocID="{1CF4D493-3DB4-409A-BE48-32DA40FCC730}" presName="tx2" presStyleLbl="revTx" presStyleIdx="1" presStyleCnt="4"/>
      <dgm:spPr/>
      <dgm:t>
        <a:bodyPr/>
        <a:lstStyle/>
        <a:p>
          <a:endParaRPr lang="ru-RU"/>
        </a:p>
      </dgm:t>
    </dgm:pt>
    <dgm:pt modelId="{1F3EDA79-3601-41EC-9BD3-33EDAADF2E76}" type="pres">
      <dgm:prSet presAssocID="{1CF4D493-3DB4-409A-BE48-32DA40FCC730}" presName="vert2" presStyleCnt="0"/>
      <dgm:spPr/>
    </dgm:pt>
    <dgm:pt modelId="{FB18EF81-DDD2-42EC-AF7E-57932998BD7E}" type="pres">
      <dgm:prSet presAssocID="{1CF4D493-3DB4-409A-BE48-32DA40FCC730}" presName="thinLine2b" presStyleLbl="callout" presStyleIdx="0" presStyleCnt="3"/>
      <dgm:spPr/>
    </dgm:pt>
    <dgm:pt modelId="{BC6D838E-B70C-4666-AB1B-82AE6CAF0F3F}" type="pres">
      <dgm:prSet presAssocID="{1CF4D493-3DB4-409A-BE48-32DA40FCC730}" presName="vertSpace2b" presStyleCnt="0"/>
      <dgm:spPr/>
    </dgm:pt>
    <dgm:pt modelId="{218A1E3F-0DA9-4583-AB9E-5955E624A255}" type="pres">
      <dgm:prSet presAssocID="{59BD5DBB-002C-40B0-A651-685CD0BC5DF9}" presName="horz2" presStyleCnt="0"/>
      <dgm:spPr/>
    </dgm:pt>
    <dgm:pt modelId="{9E4892A7-6AB2-493B-B64D-2817CF86CB1D}" type="pres">
      <dgm:prSet presAssocID="{59BD5DBB-002C-40B0-A651-685CD0BC5DF9}" presName="horzSpace2" presStyleCnt="0"/>
      <dgm:spPr/>
    </dgm:pt>
    <dgm:pt modelId="{5AF626C2-0B7C-4E55-ACB1-80E5EE010FC2}" type="pres">
      <dgm:prSet presAssocID="{59BD5DBB-002C-40B0-A651-685CD0BC5DF9}" presName="tx2" presStyleLbl="revTx" presStyleIdx="2" presStyleCnt="4"/>
      <dgm:spPr/>
      <dgm:t>
        <a:bodyPr/>
        <a:lstStyle/>
        <a:p>
          <a:endParaRPr lang="ru-RU"/>
        </a:p>
      </dgm:t>
    </dgm:pt>
    <dgm:pt modelId="{22B47A49-CF6E-4487-BF79-30057F72D04D}" type="pres">
      <dgm:prSet presAssocID="{59BD5DBB-002C-40B0-A651-685CD0BC5DF9}" presName="vert2" presStyleCnt="0"/>
      <dgm:spPr/>
    </dgm:pt>
    <dgm:pt modelId="{998AB02F-729D-4B14-B374-BE1BCCF16FA0}" type="pres">
      <dgm:prSet presAssocID="{59BD5DBB-002C-40B0-A651-685CD0BC5DF9}" presName="thinLine2b" presStyleLbl="callout" presStyleIdx="1" presStyleCnt="3"/>
      <dgm:spPr/>
    </dgm:pt>
    <dgm:pt modelId="{650D88BD-8677-420B-BBC3-FB3230E8441C}" type="pres">
      <dgm:prSet presAssocID="{59BD5DBB-002C-40B0-A651-685CD0BC5DF9}" presName="vertSpace2b" presStyleCnt="0"/>
      <dgm:spPr/>
    </dgm:pt>
    <dgm:pt modelId="{5447AE21-FAFA-4F16-98F9-6CA5E700D590}" type="pres">
      <dgm:prSet presAssocID="{BBDFF1EE-7BBA-4A58-988B-259EA584775C}" presName="horz2" presStyleCnt="0"/>
      <dgm:spPr/>
    </dgm:pt>
    <dgm:pt modelId="{CDAD3FD6-4E2A-4382-8C25-86CD657E7DE9}" type="pres">
      <dgm:prSet presAssocID="{BBDFF1EE-7BBA-4A58-988B-259EA584775C}" presName="horzSpace2" presStyleCnt="0"/>
      <dgm:spPr/>
    </dgm:pt>
    <dgm:pt modelId="{A57EC263-39F2-492E-9F0B-18A4A3333C54}" type="pres">
      <dgm:prSet presAssocID="{BBDFF1EE-7BBA-4A58-988B-259EA584775C}" presName="tx2" presStyleLbl="revTx" presStyleIdx="3" presStyleCnt="4"/>
      <dgm:spPr/>
      <dgm:t>
        <a:bodyPr/>
        <a:lstStyle/>
        <a:p>
          <a:endParaRPr lang="ru-RU"/>
        </a:p>
      </dgm:t>
    </dgm:pt>
    <dgm:pt modelId="{FF2341BA-796E-4561-896B-162E994F9C52}" type="pres">
      <dgm:prSet presAssocID="{BBDFF1EE-7BBA-4A58-988B-259EA584775C}" presName="vert2" presStyleCnt="0"/>
      <dgm:spPr/>
    </dgm:pt>
    <dgm:pt modelId="{F24270E0-FFB5-4E87-8B4B-83796221FD44}" type="pres">
      <dgm:prSet presAssocID="{BBDFF1EE-7BBA-4A58-988B-259EA584775C}" presName="thinLine2b" presStyleLbl="callout" presStyleIdx="2" presStyleCnt="3"/>
      <dgm:spPr/>
    </dgm:pt>
    <dgm:pt modelId="{D01CC23F-2666-4FF0-8540-9A164ACD0B47}" type="pres">
      <dgm:prSet presAssocID="{BBDFF1EE-7BBA-4A58-988B-259EA584775C}" presName="vertSpace2b" presStyleCnt="0"/>
      <dgm:spPr/>
    </dgm:pt>
  </dgm:ptLst>
  <dgm:cxnLst>
    <dgm:cxn modelId="{3F600E43-C9A9-46FB-9946-4ACDFC69F231}" type="presOf" srcId="{5AEC4C4F-0B39-4ED9-A3E3-768D69C3BFC8}" destId="{D7D78198-3C43-44D5-A648-9E9C2960F169}" srcOrd="0" destOrd="0" presId="urn:microsoft.com/office/officeart/2008/layout/LinedList"/>
    <dgm:cxn modelId="{3397FC57-C12F-42D7-9D48-335ABBC2AC86}" srcId="{5AEC4C4F-0B39-4ED9-A3E3-768D69C3BFC8}" destId="{BBDFF1EE-7BBA-4A58-988B-259EA584775C}" srcOrd="2" destOrd="0" parTransId="{E601F991-A963-421E-8214-A85BE8A48BE7}" sibTransId="{AEDAB8AC-28C4-463F-9CFA-D92844C0546C}"/>
    <dgm:cxn modelId="{7CD88A11-059F-4DC8-BCBF-2CC2BF6A5056}" type="presOf" srcId="{BBDFF1EE-7BBA-4A58-988B-259EA584775C}" destId="{A57EC263-39F2-492E-9F0B-18A4A3333C54}" srcOrd="0" destOrd="0" presId="urn:microsoft.com/office/officeart/2008/layout/LinedList"/>
    <dgm:cxn modelId="{EB809308-309B-4503-8887-FDE7B24BBD8C}" type="presOf" srcId="{59BD5DBB-002C-40B0-A651-685CD0BC5DF9}" destId="{5AF626C2-0B7C-4E55-ACB1-80E5EE010FC2}" srcOrd="0" destOrd="0" presId="urn:microsoft.com/office/officeart/2008/layout/LinedList"/>
    <dgm:cxn modelId="{3F14B785-7F93-4122-9718-DDA72FB20ABB}" srcId="{5AEC4C4F-0B39-4ED9-A3E3-768D69C3BFC8}" destId="{59BD5DBB-002C-40B0-A651-685CD0BC5DF9}" srcOrd="1" destOrd="0" parTransId="{700DB6B8-EAD2-4918-AAC2-8E63D2F9161E}" sibTransId="{11C15A38-09F5-48D2-9782-22413654E336}"/>
    <dgm:cxn modelId="{1DCBCBF2-D88B-4AF8-BF7C-83D83E5DD7ED}" srcId="{5E2BC463-6BBE-4361-A119-BC8ECEEB07C6}" destId="{5AEC4C4F-0B39-4ED9-A3E3-768D69C3BFC8}" srcOrd="0" destOrd="0" parTransId="{C148004D-33D4-401F-8568-5298D8889E7E}" sibTransId="{6AA0A22C-9036-4BEE-B842-75AC0C2502CB}"/>
    <dgm:cxn modelId="{B8F47021-DF7D-491C-8E51-BBF0E8ABE4C9}" srcId="{5AEC4C4F-0B39-4ED9-A3E3-768D69C3BFC8}" destId="{1CF4D493-3DB4-409A-BE48-32DA40FCC730}" srcOrd="0" destOrd="0" parTransId="{6D689DC3-E525-49A1-A631-50FC7A43356F}" sibTransId="{09E5F370-3F61-4B79-8D33-017E2F6E25F0}"/>
    <dgm:cxn modelId="{5E858604-00DD-401C-B9C1-F06430162038}" type="presOf" srcId="{5E2BC463-6BBE-4361-A119-BC8ECEEB07C6}" destId="{47D18D1A-9A8B-4762-BE76-609BE6261862}" srcOrd="0" destOrd="0" presId="urn:microsoft.com/office/officeart/2008/layout/LinedList"/>
    <dgm:cxn modelId="{B28C3C4A-690B-441C-9F1D-D32C872E7006}" type="presOf" srcId="{1CF4D493-3DB4-409A-BE48-32DA40FCC730}" destId="{13BA3251-A578-45E5-8A33-F116E3891863}" srcOrd="0" destOrd="0" presId="urn:microsoft.com/office/officeart/2008/layout/LinedList"/>
    <dgm:cxn modelId="{16114008-A14A-4EDC-878F-94C4C481CEEA}" type="presParOf" srcId="{47D18D1A-9A8B-4762-BE76-609BE6261862}" destId="{690F220E-9814-46FD-AACB-4B0E05160E99}" srcOrd="0" destOrd="0" presId="urn:microsoft.com/office/officeart/2008/layout/LinedList"/>
    <dgm:cxn modelId="{31187461-84E2-40B6-A78D-850B4F01AB4D}" type="presParOf" srcId="{47D18D1A-9A8B-4762-BE76-609BE6261862}" destId="{394BF486-B59C-4C8A-897B-40509B4AE48D}" srcOrd="1" destOrd="0" presId="urn:microsoft.com/office/officeart/2008/layout/LinedList"/>
    <dgm:cxn modelId="{E65C0830-1BC1-49CC-92C4-E67DD7632F1E}" type="presParOf" srcId="{394BF486-B59C-4C8A-897B-40509B4AE48D}" destId="{D7D78198-3C43-44D5-A648-9E9C2960F169}" srcOrd="0" destOrd="0" presId="urn:microsoft.com/office/officeart/2008/layout/LinedList"/>
    <dgm:cxn modelId="{7913D3A6-CBD7-48CE-8D6E-A14CFD4C7533}" type="presParOf" srcId="{394BF486-B59C-4C8A-897B-40509B4AE48D}" destId="{00F4ED8F-47C1-4855-9CBE-386722137C77}" srcOrd="1" destOrd="0" presId="urn:microsoft.com/office/officeart/2008/layout/LinedList"/>
    <dgm:cxn modelId="{DC36C37B-61E7-4D16-9E2D-602E09F97901}" type="presParOf" srcId="{00F4ED8F-47C1-4855-9CBE-386722137C77}" destId="{7D1F7B74-2C59-4A69-B823-61B15C7EA649}" srcOrd="0" destOrd="0" presId="urn:microsoft.com/office/officeart/2008/layout/LinedList"/>
    <dgm:cxn modelId="{7F430BB3-74FF-400C-8E06-F8C9722A6289}" type="presParOf" srcId="{00F4ED8F-47C1-4855-9CBE-386722137C77}" destId="{FE9AA644-48C3-48B3-822D-117A97CD0724}" srcOrd="1" destOrd="0" presId="urn:microsoft.com/office/officeart/2008/layout/LinedList"/>
    <dgm:cxn modelId="{5D3BE4AA-981E-4E1D-B318-F8161BFA22DA}" type="presParOf" srcId="{FE9AA644-48C3-48B3-822D-117A97CD0724}" destId="{D1C6303F-E465-45B5-80C6-AD1D27605625}" srcOrd="0" destOrd="0" presId="urn:microsoft.com/office/officeart/2008/layout/LinedList"/>
    <dgm:cxn modelId="{C173AE7E-5468-4606-868F-AF7C2078C3E5}" type="presParOf" srcId="{FE9AA644-48C3-48B3-822D-117A97CD0724}" destId="{13BA3251-A578-45E5-8A33-F116E3891863}" srcOrd="1" destOrd="0" presId="urn:microsoft.com/office/officeart/2008/layout/LinedList"/>
    <dgm:cxn modelId="{509B77C3-4107-42AC-9FE2-212A716B514D}" type="presParOf" srcId="{FE9AA644-48C3-48B3-822D-117A97CD0724}" destId="{1F3EDA79-3601-41EC-9BD3-33EDAADF2E76}" srcOrd="2" destOrd="0" presId="urn:microsoft.com/office/officeart/2008/layout/LinedList"/>
    <dgm:cxn modelId="{757A9A69-EE02-4C98-A309-8068688F6295}" type="presParOf" srcId="{00F4ED8F-47C1-4855-9CBE-386722137C77}" destId="{FB18EF81-DDD2-42EC-AF7E-57932998BD7E}" srcOrd="2" destOrd="0" presId="urn:microsoft.com/office/officeart/2008/layout/LinedList"/>
    <dgm:cxn modelId="{7A15BEDC-E060-447B-BCF3-77A85285078D}" type="presParOf" srcId="{00F4ED8F-47C1-4855-9CBE-386722137C77}" destId="{BC6D838E-B70C-4666-AB1B-82AE6CAF0F3F}" srcOrd="3" destOrd="0" presId="urn:microsoft.com/office/officeart/2008/layout/LinedList"/>
    <dgm:cxn modelId="{162BB048-888B-473F-A0BD-C4CC9F5E5D37}" type="presParOf" srcId="{00F4ED8F-47C1-4855-9CBE-386722137C77}" destId="{218A1E3F-0DA9-4583-AB9E-5955E624A255}" srcOrd="4" destOrd="0" presId="urn:microsoft.com/office/officeart/2008/layout/LinedList"/>
    <dgm:cxn modelId="{C87AB9BB-16FA-4A4B-A6F9-4CA288772C3C}" type="presParOf" srcId="{218A1E3F-0DA9-4583-AB9E-5955E624A255}" destId="{9E4892A7-6AB2-493B-B64D-2817CF86CB1D}" srcOrd="0" destOrd="0" presId="urn:microsoft.com/office/officeart/2008/layout/LinedList"/>
    <dgm:cxn modelId="{D1849AF7-CAF1-464C-9ED3-3886E0F15283}" type="presParOf" srcId="{218A1E3F-0DA9-4583-AB9E-5955E624A255}" destId="{5AF626C2-0B7C-4E55-ACB1-80E5EE010FC2}" srcOrd="1" destOrd="0" presId="urn:microsoft.com/office/officeart/2008/layout/LinedList"/>
    <dgm:cxn modelId="{D648EF86-2230-4357-A170-E71908CFC99D}" type="presParOf" srcId="{218A1E3F-0DA9-4583-AB9E-5955E624A255}" destId="{22B47A49-CF6E-4487-BF79-30057F72D04D}" srcOrd="2" destOrd="0" presId="urn:microsoft.com/office/officeart/2008/layout/LinedList"/>
    <dgm:cxn modelId="{14276DC6-1743-450F-A688-04C7376C0B6E}" type="presParOf" srcId="{00F4ED8F-47C1-4855-9CBE-386722137C77}" destId="{998AB02F-729D-4B14-B374-BE1BCCF16FA0}" srcOrd="5" destOrd="0" presId="urn:microsoft.com/office/officeart/2008/layout/LinedList"/>
    <dgm:cxn modelId="{FC838F01-449A-4B4B-BB35-AC281C9F3430}" type="presParOf" srcId="{00F4ED8F-47C1-4855-9CBE-386722137C77}" destId="{650D88BD-8677-420B-BBC3-FB3230E8441C}" srcOrd="6" destOrd="0" presId="urn:microsoft.com/office/officeart/2008/layout/LinedList"/>
    <dgm:cxn modelId="{1175375D-8BCF-49E5-AAE0-EBB053E6C195}" type="presParOf" srcId="{00F4ED8F-47C1-4855-9CBE-386722137C77}" destId="{5447AE21-FAFA-4F16-98F9-6CA5E700D590}" srcOrd="7" destOrd="0" presId="urn:microsoft.com/office/officeart/2008/layout/LinedList"/>
    <dgm:cxn modelId="{87C768E8-9E5D-4EC3-A695-13E65602B869}" type="presParOf" srcId="{5447AE21-FAFA-4F16-98F9-6CA5E700D590}" destId="{CDAD3FD6-4E2A-4382-8C25-86CD657E7DE9}" srcOrd="0" destOrd="0" presId="urn:microsoft.com/office/officeart/2008/layout/LinedList"/>
    <dgm:cxn modelId="{2C2279AB-4334-47FA-8BAD-85B19DC584B5}" type="presParOf" srcId="{5447AE21-FAFA-4F16-98F9-6CA5E700D590}" destId="{A57EC263-39F2-492E-9F0B-18A4A3333C54}" srcOrd="1" destOrd="0" presId="urn:microsoft.com/office/officeart/2008/layout/LinedList"/>
    <dgm:cxn modelId="{9C7F1A89-4EEE-4627-9247-50BD3E545EE9}" type="presParOf" srcId="{5447AE21-FAFA-4F16-98F9-6CA5E700D590}" destId="{FF2341BA-796E-4561-896B-162E994F9C52}" srcOrd="2" destOrd="0" presId="urn:microsoft.com/office/officeart/2008/layout/LinedList"/>
    <dgm:cxn modelId="{9944E24F-F854-4358-BC32-33AE63D766A9}" type="presParOf" srcId="{00F4ED8F-47C1-4855-9CBE-386722137C77}" destId="{F24270E0-FFB5-4E87-8B4B-83796221FD44}" srcOrd="8" destOrd="0" presId="urn:microsoft.com/office/officeart/2008/layout/LinedList"/>
    <dgm:cxn modelId="{F6AE45A2-38F0-4F86-878C-CF814D0A67A2}" type="presParOf" srcId="{00F4ED8F-47C1-4855-9CBE-386722137C77}" destId="{D01CC23F-2666-4FF0-8540-9A164ACD0B4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2BC463-6BBE-4361-A119-BC8ECEEB07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C4C4F-0B39-4ED9-A3E3-768D69C3BFC8}">
      <dgm:prSet phldrT="[Текст]"/>
      <dgm:spPr/>
      <dgm:t>
        <a:bodyPr/>
        <a:lstStyle/>
        <a:p>
          <a:pPr algn="ctr"/>
          <a:r>
            <a:rPr lang="ru-RU" dirty="0"/>
            <a:t>ИЦР в работе учителя</a:t>
          </a:r>
        </a:p>
      </dgm:t>
    </dgm:pt>
    <dgm:pt modelId="{C148004D-33D4-401F-8568-5298D8889E7E}" type="parTrans" cxnId="{1DCBCBF2-D88B-4AF8-BF7C-83D83E5DD7ED}">
      <dgm:prSet/>
      <dgm:spPr/>
      <dgm:t>
        <a:bodyPr/>
        <a:lstStyle/>
        <a:p>
          <a:endParaRPr lang="ru-RU"/>
        </a:p>
      </dgm:t>
    </dgm:pt>
    <dgm:pt modelId="{6AA0A22C-9036-4BEE-B842-75AC0C2502CB}" type="sibTrans" cxnId="{1DCBCBF2-D88B-4AF8-BF7C-83D83E5DD7ED}">
      <dgm:prSet/>
      <dgm:spPr/>
      <dgm:t>
        <a:bodyPr/>
        <a:lstStyle/>
        <a:p>
          <a:endParaRPr lang="ru-RU"/>
        </a:p>
      </dgm:t>
    </dgm:pt>
    <dgm:pt modelId="{1CF4D493-3DB4-409A-BE48-32DA40FCC730}">
      <dgm:prSet phldrT="[Текст]"/>
      <dgm:spPr/>
      <dgm:t>
        <a:bodyPr/>
        <a:lstStyle/>
        <a:p>
          <a:r>
            <a:rPr lang="ru-RU" dirty="0"/>
            <a:t>должно быть обеспечено освоение и включение в работу учителя федеральных цифровых ресурсов:</a:t>
          </a:r>
        </a:p>
        <a:p>
          <a:endParaRPr lang="ru-RU" dirty="0"/>
        </a:p>
        <a:p>
          <a:r>
            <a:rPr lang="ru-RU" dirty="0"/>
            <a:t>- федерального банка заданий для формирования ФГ</a:t>
          </a:r>
        </a:p>
        <a:p>
          <a:r>
            <a:rPr lang="ru-RU" dirty="0"/>
            <a:t>- цифрового конструктора примерных рабочих программ</a:t>
          </a:r>
        </a:p>
        <a:p>
          <a:r>
            <a:rPr lang="ru-RU" dirty="0"/>
            <a:t>- электронных конспектов уроков</a:t>
          </a:r>
        </a:p>
        <a:p>
          <a:r>
            <a:rPr lang="ru-RU" dirty="0"/>
            <a:t>- виртуальных лабораторных и практических работ и др.</a:t>
          </a:r>
        </a:p>
      </dgm:t>
    </dgm:pt>
    <dgm:pt modelId="{6D689DC3-E525-49A1-A631-50FC7A43356F}" type="parTrans" cxnId="{B8F47021-DF7D-491C-8E51-BBF0E8ABE4C9}">
      <dgm:prSet/>
      <dgm:spPr/>
      <dgm:t>
        <a:bodyPr/>
        <a:lstStyle/>
        <a:p>
          <a:endParaRPr lang="ru-RU"/>
        </a:p>
      </dgm:t>
    </dgm:pt>
    <dgm:pt modelId="{09E5F370-3F61-4B79-8D33-017E2F6E25F0}" type="sibTrans" cxnId="{B8F47021-DF7D-491C-8E51-BBF0E8ABE4C9}">
      <dgm:prSet/>
      <dgm:spPr/>
      <dgm:t>
        <a:bodyPr/>
        <a:lstStyle/>
        <a:p>
          <a:endParaRPr lang="ru-RU"/>
        </a:p>
      </dgm:t>
    </dgm:pt>
    <dgm:pt modelId="{47D18D1A-9A8B-4762-BE76-609BE6261862}" type="pres">
      <dgm:prSet presAssocID="{5E2BC463-6BBE-4361-A119-BC8ECEEB07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90F220E-9814-46FD-AACB-4B0E05160E99}" type="pres">
      <dgm:prSet presAssocID="{5AEC4C4F-0B39-4ED9-A3E3-768D69C3BFC8}" presName="thickLine" presStyleLbl="alignNode1" presStyleIdx="0" presStyleCnt="1"/>
      <dgm:spPr/>
    </dgm:pt>
    <dgm:pt modelId="{394BF486-B59C-4C8A-897B-40509B4AE48D}" type="pres">
      <dgm:prSet presAssocID="{5AEC4C4F-0B39-4ED9-A3E3-768D69C3BFC8}" presName="horz1" presStyleCnt="0"/>
      <dgm:spPr/>
    </dgm:pt>
    <dgm:pt modelId="{D7D78198-3C43-44D5-A648-9E9C2960F169}" type="pres">
      <dgm:prSet presAssocID="{5AEC4C4F-0B39-4ED9-A3E3-768D69C3BFC8}" presName="tx1" presStyleLbl="revTx" presStyleIdx="0" presStyleCnt="2"/>
      <dgm:spPr/>
      <dgm:t>
        <a:bodyPr/>
        <a:lstStyle/>
        <a:p>
          <a:endParaRPr lang="ru-RU"/>
        </a:p>
      </dgm:t>
    </dgm:pt>
    <dgm:pt modelId="{00F4ED8F-47C1-4855-9CBE-386722137C77}" type="pres">
      <dgm:prSet presAssocID="{5AEC4C4F-0B39-4ED9-A3E3-768D69C3BFC8}" presName="vert1" presStyleCnt="0"/>
      <dgm:spPr/>
    </dgm:pt>
    <dgm:pt modelId="{7D1F7B74-2C59-4A69-B823-61B15C7EA649}" type="pres">
      <dgm:prSet presAssocID="{1CF4D493-3DB4-409A-BE48-32DA40FCC730}" presName="vertSpace2a" presStyleCnt="0"/>
      <dgm:spPr/>
    </dgm:pt>
    <dgm:pt modelId="{FE9AA644-48C3-48B3-822D-117A97CD0724}" type="pres">
      <dgm:prSet presAssocID="{1CF4D493-3DB4-409A-BE48-32DA40FCC730}" presName="horz2" presStyleCnt="0"/>
      <dgm:spPr/>
    </dgm:pt>
    <dgm:pt modelId="{D1C6303F-E465-45B5-80C6-AD1D27605625}" type="pres">
      <dgm:prSet presAssocID="{1CF4D493-3DB4-409A-BE48-32DA40FCC730}" presName="horzSpace2" presStyleCnt="0"/>
      <dgm:spPr/>
    </dgm:pt>
    <dgm:pt modelId="{13BA3251-A578-45E5-8A33-F116E3891863}" type="pres">
      <dgm:prSet presAssocID="{1CF4D493-3DB4-409A-BE48-32DA40FCC730}" presName="tx2" presStyleLbl="revTx" presStyleIdx="1" presStyleCnt="2"/>
      <dgm:spPr/>
      <dgm:t>
        <a:bodyPr/>
        <a:lstStyle/>
        <a:p>
          <a:endParaRPr lang="ru-RU"/>
        </a:p>
      </dgm:t>
    </dgm:pt>
    <dgm:pt modelId="{1F3EDA79-3601-41EC-9BD3-33EDAADF2E76}" type="pres">
      <dgm:prSet presAssocID="{1CF4D493-3DB4-409A-BE48-32DA40FCC730}" presName="vert2" presStyleCnt="0"/>
      <dgm:spPr/>
    </dgm:pt>
    <dgm:pt modelId="{FB18EF81-DDD2-42EC-AF7E-57932998BD7E}" type="pres">
      <dgm:prSet presAssocID="{1CF4D493-3DB4-409A-BE48-32DA40FCC730}" presName="thinLine2b" presStyleLbl="callout" presStyleIdx="0" presStyleCnt="1"/>
      <dgm:spPr/>
    </dgm:pt>
    <dgm:pt modelId="{BC6D838E-B70C-4666-AB1B-82AE6CAF0F3F}" type="pres">
      <dgm:prSet presAssocID="{1CF4D493-3DB4-409A-BE48-32DA40FCC730}" presName="vertSpace2b" presStyleCnt="0"/>
      <dgm:spPr/>
    </dgm:pt>
  </dgm:ptLst>
  <dgm:cxnLst>
    <dgm:cxn modelId="{B8F47021-DF7D-491C-8E51-BBF0E8ABE4C9}" srcId="{5AEC4C4F-0B39-4ED9-A3E3-768D69C3BFC8}" destId="{1CF4D493-3DB4-409A-BE48-32DA40FCC730}" srcOrd="0" destOrd="0" parTransId="{6D689DC3-E525-49A1-A631-50FC7A43356F}" sibTransId="{09E5F370-3F61-4B79-8D33-017E2F6E25F0}"/>
    <dgm:cxn modelId="{3F600E43-C9A9-46FB-9946-4ACDFC69F231}" type="presOf" srcId="{5AEC4C4F-0B39-4ED9-A3E3-768D69C3BFC8}" destId="{D7D78198-3C43-44D5-A648-9E9C2960F169}" srcOrd="0" destOrd="0" presId="urn:microsoft.com/office/officeart/2008/layout/LinedList"/>
    <dgm:cxn modelId="{1DCBCBF2-D88B-4AF8-BF7C-83D83E5DD7ED}" srcId="{5E2BC463-6BBE-4361-A119-BC8ECEEB07C6}" destId="{5AEC4C4F-0B39-4ED9-A3E3-768D69C3BFC8}" srcOrd="0" destOrd="0" parTransId="{C148004D-33D4-401F-8568-5298D8889E7E}" sibTransId="{6AA0A22C-9036-4BEE-B842-75AC0C2502CB}"/>
    <dgm:cxn modelId="{5E858604-00DD-401C-B9C1-F06430162038}" type="presOf" srcId="{5E2BC463-6BBE-4361-A119-BC8ECEEB07C6}" destId="{47D18D1A-9A8B-4762-BE76-609BE6261862}" srcOrd="0" destOrd="0" presId="urn:microsoft.com/office/officeart/2008/layout/LinedList"/>
    <dgm:cxn modelId="{B28C3C4A-690B-441C-9F1D-D32C872E7006}" type="presOf" srcId="{1CF4D493-3DB4-409A-BE48-32DA40FCC730}" destId="{13BA3251-A578-45E5-8A33-F116E3891863}" srcOrd="0" destOrd="0" presId="urn:microsoft.com/office/officeart/2008/layout/LinedList"/>
    <dgm:cxn modelId="{16114008-A14A-4EDC-878F-94C4C481CEEA}" type="presParOf" srcId="{47D18D1A-9A8B-4762-BE76-609BE6261862}" destId="{690F220E-9814-46FD-AACB-4B0E05160E99}" srcOrd="0" destOrd="0" presId="urn:microsoft.com/office/officeart/2008/layout/LinedList"/>
    <dgm:cxn modelId="{31187461-84E2-40B6-A78D-850B4F01AB4D}" type="presParOf" srcId="{47D18D1A-9A8B-4762-BE76-609BE6261862}" destId="{394BF486-B59C-4C8A-897B-40509B4AE48D}" srcOrd="1" destOrd="0" presId="urn:microsoft.com/office/officeart/2008/layout/LinedList"/>
    <dgm:cxn modelId="{E65C0830-1BC1-49CC-92C4-E67DD7632F1E}" type="presParOf" srcId="{394BF486-B59C-4C8A-897B-40509B4AE48D}" destId="{D7D78198-3C43-44D5-A648-9E9C2960F169}" srcOrd="0" destOrd="0" presId="urn:microsoft.com/office/officeart/2008/layout/LinedList"/>
    <dgm:cxn modelId="{7913D3A6-CBD7-48CE-8D6E-A14CFD4C7533}" type="presParOf" srcId="{394BF486-B59C-4C8A-897B-40509B4AE48D}" destId="{00F4ED8F-47C1-4855-9CBE-386722137C77}" srcOrd="1" destOrd="0" presId="urn:microsoft.com/office/officeart/2008/layout/LinedList"/>
    <dgm:cxn modelId="{DC36C37B-61E7-4D16-9E2D-602E09F97901}" type="presParOf" srcId="{00F4ED8F-47C1-4855-9CBE-386722137C77}" destId="{7D1F7B74-2C59-4A69-B823-61B15C7EA649}" srcOrd="0" destOrd="0" presId="urn:microsoft.com/office/officeart/2008/layout/LinedList"/>
    <dgm:cxn modelId="{7F430BB3-74FF-400C-8E06-F8C9722A6289}" type="presParOf" srcId="{00F4ED8F-47C1-4855-9CBE-386722137C77}" destId="{FE9AA644-48C3-48B3-822D-117A97CD0724}" srcOrd="1" destOrd="0" presId="urn:microsoft.com/office/officeart/2008/layout/LinedList"/>
    <dgm:cxn modelId="{5D3BE4AA-981E-4E1D-B318-F8161BFA22DA}" type="presParOf" srcId="{FE9AA644-48C3-48B3-822D-117A97CD0724}" destId="{D1C6303F-E465-45B5-80C6-AD1D27605625}" srcOrd="0" destOrd="0" presId="urn:microsoft.com/office/officeart/2008/layout/LinedList"/>
    <dgm:cxn modelId="{C173AE7E-5468-4606-868F-AF7C2078C3E5}" type="presParOf" srcId="{FE9AA644-48C3-48B3-822D-117A97CD0724}" destId="{13BA3251-A578-45E5-8A33-F116E3891863}" srcOrd="1" destOrd="0" presId="urn:microsoft.com/office/officeart/2008/layout/LinedList"/>
    <dgm:cxn modelId="{509B77C3-4107-42AC-9FE2-212A716B514D}" type="presParOf" srcId="{FE9AA644-48C3-48B3-822D-117A97CD0724}" destId="{1F3EDA79-3601-41EC-9BD3-33EDAADF2E76}" srcOrd="2" destOrd="0" presId="urn:microsoft.com/office/officeart/2008/layout/LinedList"/>
    <dgm:cxn modelId="{757A9A69-EE02-4C98-A309-8068688F6295}" type="presParOf" srcId="{00F4ED8F-47C1-4855-9CBE-386722137C77}" destId="{FB18EF81-DDD2-42EC-AF7E-57932998BD7E}" srcOrd="2" destOrd="0" presId="urn:microsoft.com/office/officeart/2008/layout/LinedList"/>
    <dgm:cxn modelId="{7A15BEDC-E060-447B-BCF3-77A85285078D}" type="presParOf" srcId="{00F4ED8F-47C1-4855-9CBE-386722137C77}" destId="{BC6D838E-B70C-4666-AB1B-82AE6CAF0F3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AF0D3-8675-4F01-AA7E-79DFCC5D3342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439D2-C735-45FF-B269-29A2F25778AE}">
      <dgm:prSet phldrT="[Текст]"/>
      <dgm:spPr/>
      <dgm:t>
        <a:bodyPr/>
        <a:lstStyle/>
        <a:p>
          <a:r>
            <a:rPr lang="ru-RU" dirty="0"/>
            <a:t>организационно-управленческое обеспечение введения ФГОС</a:t>
          </a:r>
        </a:p>
      </dgm:t>
    </dgm:pt>
    <dgm:pt modelId="{F013F169-7CF9-40C5-8AAB-846BE7B33409}" type="parTrans" cxnId="{D423F9C2-8C52-4CE7-8C78-53D1B250DB6E}">
      <dgm:prSet/>
      <dgm:spPr/>
      <dgm:t>
        <a:bodyPr/>
        <a:lstStyle/>
        <a:p>
          <a:endParaRPr lang="ru-RU"/>
        </a:p>
      </dgm:t>
    </dgm:pt>
    <dgm:pt modelId="{94BDD443-DC08-43B3-8F6B-5B891D260A20}" type="sibTrans" cxnId="{D423F9C2-8C52-4CE7-8C78-53D1B250DB6E}">
      <dgm:prSet/>
      <dgm:spPr/>
      <dgm:t>
        <a:bodyPr/>
        <a:lstStyle/>
        <a:p>
          <a:endParaRPr lang="ru-RU"/>
        </a:p>
      </dgm:t>
    </dgm:pt>
    <dgm:pt modelId="{A1A8A7FE-59EC-4391-8B9D-137136321FA3}">
      <dgm:prSet phldrT="[Текст]"/>
      <dgm:spPr/>
      <dgm:t>
        <a:bodyPr/>
        <a:lstStyle/>
        <a:p>
          <a:r>
            <a:rPr lang="ru-RU" dirty="0"/>
            <a:t>мониторинг готовности ОО к введению ФГОС (по направлениям)</a:t>
          </a:r>
        </a:p>
      </dgm:t>
    </dgm:pt>
    <dgm:pt modelId="{D010FFFE-6C29-4E10-BD8F-37EAEBC4C356}" type="parTrans" cxnId="{45AAEEE1-A0C2-434C-BCE4-3C59ED6A0E79}">
      <dgm:prSet/>
      <dgm:spPr/>
      <dgm:t>
        <a:bodyPr/>
        <a:lstStyle/>
        <a:p>
          <a:endParaRPr lang="ru-RU"/>
        </a:p>
      </dgm:t>
    </dgm:pt>
    <dgm:pt modelId="{8CAFAC37-EFA7-4C28-8AE0-D911179A94CF}" type="sibTrans" cxnId="{45AAEEE1-A0C2-434C-BCE4-3C59ED6A0E79}">
      <dgm:prSet/>
      <dgm:spPr/>
      <dgm:t>
        <a:bodyPr/>
        <a:lstStyle/>
        <a:p>
          <a:endParaRPr lang="ru-RU"/>
        </a:p>
      </dgm:t>
    </dgm:pt>
    <dgm:pt modelId="{CEAAA957-62C2-4F89-97CC-260F3C35D52F}">
      <dgm:prSet phldrT="[Текст]"/>
      <dgm:spPr/>
      <dgm:t>
        <a:bodyPr/>
        <a:lstStyle/>
        <a:p>
          <a:r>
            <a:rPr lang="ru-RU" dirty="0"/>
            <a:t>нормативное обеспечение введения ФГОС</a:t>
          </a:r>
        </a:p>
      </dgm:t>
    </dgm:pt>
    <dgm:pt modelId="{4B743931-135F-414C-BA88-741A51572BF0}" type="parTrans" cxnId="{979BF45F-6684-42E9-8052-3096E207BAC0}">
      <dgm:prSet/>
      <dgm:spPr/>
      <dgm:t>
        <a:bodyPr/>
        <a:lstStyle/>
        <a:p>
          <a:endParaRPr lang="ru-RU"/>
        </a:p>
      </dgm:t>
    </dgm:pt>
    <dgm:pt modelId="{6047A387-7FCF-4F4E-8956-01A283038B02}" type="sibTrans" cxnId="{979BF45F-6684-42E9-8052-3096E207BAC0}">
      <dgm:prSet/>
      <dgm:spPr/>
      <dgm:t>
        <a:bodyPr/>
        <a:lstStyle/>
        <a:p>
          <a:endParaRPr lang="ru-RU"/>
        </a:p>
      </dgm:t>
    </dgm:pt>
    <dgm:pt modelId="{58F3AD8D-B15D-448D-99E4-D448A495AB36}">
      <dgm:prSet phldrT="[Текст]"/>
      <dgm:spPr/>
      <dgm:t>
        <a:bodyPr/>
        <a:lstStyle/>
        <a:p>
          <a:r>
            <a:rPr lang="ru-RU" dirty="0"/>
            <a:t>методическое обеспечение введения ФГОС</a:t>
          </a:r>
        </a:p>
      </dgm:t>
    </dgm:pt>
    <dgm:pt modelId="{3C53ADF9-F5A2-4D71-9D33-E1EF566C0B67}" type="parTrans" cxnId="{58A4683C-4322-4E3D-8B75-8072C5B8DEFF}">
      <dgm:prSet/>
      <dgm:spPr/>
      <dgm:t>
        <a:bodyPr/>
        <a:lstStyle/>
        <a:p>
          <a:endParaRPr lang="ru-RU"/>
        </a:p>
      </dgm:t>
    </dgm:pt>
    <dgm:pt modelId="{383505AB-A0CF-4840-B70B-01DCFE8754E9}" type="sibTrans" cxnId="{58A4683C-4322-4E3D-8B75-8072C5B8DEFF}">
      <dgm:prSet/>
      <dgm:spPr/>
      <dgm:t>
        <a:bodyPr/>
        <a:lstStyle/>
        <a:p>
          <a:endParaRPr lang="ru-RU"/>
        </a:p>
      </dgm:t>
    </dgm:pt>
    <dgm:pt modelId="{EBAB790A-237C-42BE-A1A0-C7713711BE80}">
      <dgm:prSet phldrT="[Текст]"/>
      <dgm:spPr/>
      <dgm:t>
        <a:bodyPr/>
        <a:lstStyle/>
        <a:p>
          <a:r>
            <a:rPr lang="ru-RU" dirty="0"/>
            <a:t>ресурсное обеспечение введения ФГОС</a:t>
          </a:r>
        </a:p>
      </dgm:t>
    </dgm:pt>
    <dgm:pt modelId="{1E3F1D1B-B11E-4431-B5A9-18DAB14964B0}" type="parTrans" cxnId="{7E53B3F1-4921-4FFC-A209-F60B2E850654}">
      <dgm:prSet/>
      <dgm:spPr/>
      <dgm:t>
        <a:bodyPr/>
        <a:lstStyle/>
        <a:p>
          <a:endParaRPr lang="ru-RU"/>
        </a:p>
      </dgm:t>
    </dgm:pt>
    <dgm:pt modelId="{367CAA41-ABF2-40D1-8B97-4EF47A740E5F}" type="sibTrans" cxnId="{7E53B3F1-4921-4FFC-A209-F60B2E850654}">
      <dgm:prSet/>
      <dgm:spPr/>
      <dgm:t>
        <a:bodyPr/>
        <a:lstStyle/>
        <a:p>
          <a:endParaRPr lang="ru-RU"/>
        </a:p>
      </dgm:t>
    </dgm:pt>
    <dgm:pt modelId="{9D2C87E2-AF0D-4AE8-8A91-778E647A7EB6}">
      <dgm:prSet phldrT="[Текст]"/>
      <dgm:spPr/>
      <dgm:t>
        <a:bodyPr/>
        <a:lstStyle/>
        <a:p>
          <a:r>
            <a:rPr lang="ru-RU" dirty="0"/>
            <a:t>информационно-просветительские мероприятия</a:t>
          </a:r>
        </a:p>
      </dgm:t>
    </dgm:pt>
    <dgm:pt modelId="{E09FDCDB-DAEE-43E3-BD31-09D4367C846E}" type="parTrans" cxnId="{4D2E29CC-2D32-41F4-BD33-582A4194B21F}">
      <dgm:prSet/>
      <dgm:spPr/>
      <dgm:t>
        <a:bodyPr/>
        <a:lstStyle/>
        <a:p>
          <a:endParaRPr lang="ru-RU"/>
        </a:p>
      </dgm:t>
    </dgm:pt>
    <dgm:pt modelId="{835A363E-5635-49EF-B08C-A79577F79120}" type="sibTrans" cxnId="{4D2E29CC-2D32-41F4-BD33-582A4194B21F}">
      <dgm:prSet/>
      <dgm:spPr/>
      <dgm:t>
        <a:bodyPr/>
        <a:lstStyle/>
        <a:p>
          <a:endParaRPr lang="ru-RU"/>
        </a:p>
      </dgm:t>
    </dgm:pt>
    <dgm:pt modelId="{6B6C2CD7-3279-456C-A944-9219650CC615}">
      <dgm:prSet phldrT="[Текст]"/>
      <dgm:spPr/>
      <dgm:t>
        <a:bodyPr/>
        <a:lstStyle/>
        <a:p>
          <a:r>
            <a:rPr lang="ru-RU" dirty="0"/>
            <a:t>кадровое обеспечение введения ФГОС</a:t>
          </a:r>
        </a:p>
      </dgm:t>
    </dgm:pt>
    <dgm:pt modelId="{57579F28-E5B8-4470-845B-BDF5F4332358}" type="parTrans" cxnId="{92646A77-8EBF-4768-B59B-A58344CF11F6}">
      <dgm:prSet/>
      <dgm:spPr/>
      <dgm:t>
        <a:bodyPr/>
        <a:lstStyle/>
        <a:p>
          <a:endParaRPr lang="ru-RU"/>
        </a:p>
      </dgm:t>
    </dgm:pt>
    <dgm:pt modelId="{1C7F4D96-21AF-47D1-A687-A491B8180331}" type="sibTrans" cxnId="{92646A77-8EBF-4768-B59B-A58344CF11F6}">
      <dgm:prSet/>
      <dgm:spPr/>
      <dgm:t>
        <a:bodyPr/>
        <a:lstStyle/>
        <a:p>
          <a:endParaRPr lang="ru-RU"/>
        </a:p>
      </dgm:t>
    </dgm:pt>
    <dgm:pt modelId="{455D857F-8C26-4209-AFBD-85DF6B79D336}" type="pres">
      <dgm:prSet presAssocID="{4BBAF0D3-8675-4F01-AA7E-79DFCC5D33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6038FF-414D-4C8D-93CD-B5C969CBB9C8}" type="pres">
      <dgm:prSet presAssocID="{4BBAF0D3-8675-4F01-AA7E-79DFCC5D3342}" presName="Name1" presStyleCnt="0"/>
      <dgm:spPr/>
      <dgm:t>
        <a:bodyPr/>
        <a:lstStyle/>
        <a:p>
          <a:endParaRPr lang="ru-RU"/>
        </a:p>
      </dgm:t>
    </dgm:pt>
    <dgm:pt modelId="{319B408E-3332-4034-998C-5146E551E016}" type="pres">
      <dgm:prSet presAssocID="{4BBAF0D3-8675-4F01-AA7E-79DFCC5D3342}" presName="cycle" presStyleCnt="0"/>
      <dgm:spPr/>
      <dgm:t>
        <a:bodyPr/>
        <a:lstStyle/>
        <a:p>
          <a:endParaRPr lang="ru-RU"/>
        </a:p>
      </dgm:t>
    </dgm:pt>
    <dgm:pt modelId="{E576EA7A-7901-4864-930F-D51F05262519}" type="pres">
      <dgm:prSet presAssocID="{4BBAF0D3-8675-4F01-AA7E-79DFCC5D3342}" presName="srcNode" presStyleLbl="node1" presStyleIdx="0" presStyleCnt="7"/>
      <dgm:spPr/>
      <dgm:t>
        <a:bodyPr/>
        <a:lstStyle/>
        <a:p>
          <a:endParaRPr lang="ru-RU"/>
        </a:p>
      </dgm:t>
    </dgm:pt>
    <dgm:pt modelId="{260CB2A6-4280-4D11-87E5-4A8695A7ED73}" type="pres">
      <dgm:prSet presAssocID="{4BBAF0D3-8675-4F01-AA7E-79DFCC5D3342}" presName="conn" presStyleLbl="parChTrans1D2" presStyleIdx="0" presStyleCnt="1"/>
      <dgm:spPr/>
      <dgm:t>
        <a:bodyPr/>
        <a:lstStyle/>
        <a:p>
          <a:endParaRPr lang="ru-RU"/>
        </a:p>
      </dgm:t>
    </dgm:pt>
    <dgm:pt modelId="{9668B077-C610-4D71-8C3B-95D5C5C678EC}" type="pres">
      <dgm:prSet presAssocID="{4BBAF0D3-8675-4F01-AA7E-79DFCC5D3342}" presName="extraNode" presStyleLbl="node1" presStyleIdx="0" presStyleCnt="7"/>
      <dgm:spPr/>
      <dgm:t>
        <a:bodyPr/>
        <a:lstStyle/>
        <a:p>
          <a:endParaRPr lang="ru-RU"/>
        </a:p>
      </dgm:t>
    </dgm:pt>
    <dgm:pt modelId="{6D239FA1-EFC3-4C8E-A794-313CA83E9DCE}" type="pres">
      <dgm:prSet presAssocID="{4BBAF0D3-8675-4F01-AA7E-79DFCC5D3342}" presName="dstNode" presStyleLbl="node1" presStyleIdx="0" presStyleCnt="7"/>
      <dgm:spPr/>
      <dgm:t>
        <a:bodyPr/>
        <a:lstStyle/>
        <a:p>
          <a:endParaRPr lang="ru-RU"/>
        </a:p>
      </dgm:t>
    </dgm:pt>
    <dgm:pt modelId="{1DAF5E3A-23C3-417D-A009-9C3B30B6E03E}" type="pres">
      <dgm:prSet presAssocID="{877439D2-C735-45FF-B269-29A2F25778A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02AC8-7FC8-43AA-97E3-0B0D364C684B}" type="pres">
      <dgm:prSet presAssocID="{877439D2-C735-45FF-B269-29A2F25778AE}" presName="accent_1" presStyleCnt="0"/>
      <dgm:spPr/>
      <dgm:t>
        <a:bodyPr/>
        <a:lstStyle/>
        <a:p>
          <a:endParaRPr lang="ru-RU"/>
        </a:p>
      </dgm:t>
    </dgm:pt>
    <dgm:pt modelId="{276D27A3-0C3D-4054-89D8-0AFA43195BB8}" type="pres">
      <dgm:prSet presAssocID="{877439D2-C735-45FF-B269-29A2F25778AE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AF344603-5D4F-4074-9ABF-7F62DCF1F785}" type="pres">
      <dgm:prSet presAssocID="{A1A8A7FE-59EC-4391-8B9D-137136321FA3}" presName="text_2" presStyleLbl="node1" presStyleIdx="1" presStyleCnt="7" custLinFactNeighborX="-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5399-4DA6-4CBC-AD36-5BD6A1F273E7}" type="pres">
      <dgm:prSet presAssocID="{A1A8A7FE-59EC-4391-8B9D-137136321FA3}" presName="accent_2" presStyleCnt="0"/>
      <dgm:spPr/>
      <dgm:t>
        <a:bodyPr/>
        <a:lstStyle/>
        <a:p>
          <a:endParaRPr lang="ru-RU"/>
        </a:p>
      </dgm:t>
    </dgm:pt>
    <dgm:pt modelId="{6FFFB8A7-664D-4403-9103-7BCCFE5FBB0F}" type="pres">
      <dgm:prSet presAssocID="{A1A8A7FE-59EC-4391-8B9D-137136321FA3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BD21CBAF-2AE0-404E-9DDA-30B61A590D16}" type="pres">
      <dgm:prSet presAssocID="{CEAAA957-62C2-4F89-97CC-260F3C35D52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C9E87-F4FF-4DBE-81F4-38BE1A31F164}" type="pres">
      <dgm:prSet presAssocID="{CEAAA957-62C2-4F89-97CC-260F3C35D52F}" presName="accent_3" presStyleCnt="0"/>
      <dgm:spPr/>
      <dgm:t>
        <a:bodyPr/>
        <a:lstStyle/>
        <a:p>
          <a:endParaRPr lang="ru-RU"/>
        </a:p>
      </dgm:t>
    </dgm:pt>
    <dgm:pt modelId="{8212B72B-97D3-4C47-A778-D67B770C54DE}" type="pres">
      <dgm:prSet presAssocID="{CEAAA957-62C2-4F89-97CC-260F3C35D52F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4E91D27F-DF89-4572-B4C9-723E2564BA2D}" type="pres">
      <dgm:prSet presAssocID="{58F3AD8D-B15D-448D-99E4-D448A495AB3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78699-4117-4D06-BD7B-FAB09F7DE201}" type="pres">
      <dgm:prSet presAssocID="{58F3AD8D-B15D-448D-99E4-D448A495AB36}" presName="accent_4" presStyleCnt="0"/>
      <dgm:spPr/>
      <dgm:t>
        <a:bodyPr/>
        <a:lstStyle/>
        <a:p>
          <a:endParaRPr lang="ru-RU"/>
        </a:p>
      </dgm:t>
    </dgm:pt>
    <dgm:pt modelId="{1072913F-810B-4B40-A353-6705C4A33B90}" type="pres">
      <dgm:prSet presAssocID="{58F3AD8D-B15D-448D-99E4-D448A495AB36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89DCE871-00E8-44D9-BA9E-F7FE3F36C984}" type="pres">
      <dgm:prSet presAssocID="{EBAB790A-237C-42BE-A1A0-C7713711BE8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BE50-1542-465C-BC68-3900B2CC6013}" type="pres">
      <dgm:prSet presAssocID="{EBAB790A-237C-42BE-A1A0-C7713711BE80}" presName="accent_5" presStyleCnt="0"/>
      <dgm:spPr/>
      <dgm:t>
        <a:bodyPr/>
        <a:lstStyle/>
        <a:p>
          <a:endParaRPr lang="ru-RU"/>
        </a:p>
      </dgm:t>
    </dgm:pt>
    <dgm:pt modelId="{AA7B8755-53BD-4462-872C-23C4CD5A5345}" type="pres">
      <dgm:prSet presAssocID="{EBAB790A-237C-42BE-A1A0-C7713711BE80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4EA78F40-E8B6-4BE9-86CE-D1FA4038578B}" type="pres">
      <dgm:prSet presAssocID="{6B6C2CD7-3279-456C-A944-9219650CC61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E90AA-9BBA-41DD-BFF4-0B2CC1FD5CEE}" type="pres">
      <dgm:prSet presAssocID="{6B6C2CD7-3279-456C-A944-9219650CC615}" presName="accent_6" presStyleCnt="0"/>
      <dgm:spPr/>
      <dgm:t>
        <a:bodyPr/>
        <a:lstStyle/>
        <a:p>
          <a:endParaRPr lang="ru-RU"/>
        </a:p>
      </dgm:t>
    </dgm:pt>
    <dgm:pt modelId="{DC475BA2-C7E3-43DA-AAF3-551D98C2ED2E}" type="pres">
      <dgm:prSet presAssocID="{6B6C2CD7-3279-456C-A944-9219650CC615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48DFA9CD-3513-4733-B944-31AE8840500D}" type="pres">
      <dgm:prSet presAssocID="{9D2C87E2-AF0D-4AE8-8A91-778E647A7EB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79A73-910C-499F-9E7E-22A68EB0B40B}" type="pres">
      <dgm:prSet presAssocID="{9D2C87E2-AF0D-4AE8-8A91-778E647A7EB6}" presName="accent_7" presStyleCnt="0"/>
      <dgm:spPr/>
      <dgm:t>
        <a:bodyPr/>
        <a:lstStyle/>
        <a:p>
          <a:endParaRPr lang="ru-RU"/>
        </a:p>
      </dgm:t>
    </dgm:pt>
    <dgm:pt modelId="{7D70AA29-8C53-4140-B5FA-E15FC1F34E53}" type="pres">
      <dgm:prSet presAssocID="{9D2C87E2-AF0D-4AE8-8A91-778E647A7EB6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4D2E29CC-2D32-41F4-BD33-582A4194B21F}" srcId="{4BBAF0D3-8675-4F01-AA7E-79DFCC5D3342}" destId="{9D2C87E2-AF0D-4AE8-8A91-778E647A7EB6}" srcOrd="6" destOrd="0" parTransId="{E09FDCDB-DAEE-43E3-BD31-09D4367C846E}" sibTransId="{835A363E-5635-49EF-B08C-A79577F79120}"/>
    <dgm:cxn modelId="{7E53B3F1-4921-4FFC-A209-F60B2E850654}" srcId="{4BBAF0D3-8675-4F01-AA7E-79DFCC5D3342}" destId="{EBAB790A-237C-42BE-A1A0-C7713711BE80}" srcOrd="4" destOrd="0" parTransId="{1E3F1D1B-B11E-4431-B5A9-18DAB14964B0}" sibTransId="{367CAA41-ABF2-40D1-8B97-4EF47A740E5F}"/>
    <dgm:cxn modelId="{92646A77-8EBF-4768-B59B-A58344CF11F6}" srcId="{4BBAF0D3-8675-4F01-AA7E-79DFCC5D3342}" destId="{6B6C2CD7-3279-456C-A944-9219650CC615}" srcOrd="5" destOrd="0" parTransId="{57579F28-E5B8-4470-845B-BDF5F4332358}" sibTransId="{1C7F4D96-21AF-47D1-A687-A491B8180331}"/>
    <dgm:cxn modelId="{A923B17D-EF1E-4C64-BE3D-E17FA239B68E}" type="presOf" srcId="{EBAB790A-237C-42BE-A1A0-C7713711BE80}" destId="{89DCE871-00E8-44D9-BA9E-F7FE3F36C984}" srcOrd="0" destOrd="0" presId="urn:microsoft.com/office/officeart/2008/layout/VerticalCurvedList"/>
    <dgm:cxn modelId="{9DCFFC25-ED40-4185-AB5D-0B59A8192A23}" type="presOf" srcId="{877439D2-C735-45FF-B269-29A2F25778AE}" destId="{1DAF5E3A-23C3-417D-A009-9C3B30B6E03E}" srcOrd="0" destOrd="0" presId="urn:microsoft.com/office/officeart/2008/layout/VerticalCurvedList"/>
    <dgm:cxn modelId="{C5364D46-8335-498D-B5A8-372286C83378}" type="presOf" srcId="{A1A8A7FE-59EC-4391-8B9D-137136321FA3}" destId="{AF344603-5D4F-4074-9ABF-7F62DCF1F785}" srcOrd="0" destOrd="0" presId="urn:microsoft.com/office/officeart/2008/layout/VerticalCurvedList"/>
    <dgm:cxn modelId="{1568323B-1525-4D3B-AA79-9E54C4C7305E}" type="presOf" srcId="{94BDD443-DC08-43B3-8F6B-5B891D260A20}" destId="{260CB2A6-4280-4D11-87E5-4A8695A7ED73}" srcOrd="0" destOrd="0" presId="urn:microsoft.com/office/officeart/2008/layout/VerticalCurvedList"/>
    <dgm:cxn modelId="{1FE7CFC7-2937-46CE-B554-A9CA01EEE116}" type="presOf" srcId="{9D2C87E2-AF0D-4AE8-8A91-778E647A7EB6}" destId="{48DFA9CD-3513-4733-B944-31AE8840500D}" srcOrd="0" destOrd="0" presId="urn:microsoft.com/office/officeart/2008/layout/VerticalCurvedList"/>
    <dgm:cxn modelId="{979BF45F-6684-42E9-8052-3096E207BAC0}" srcId="{4BBAF0D3-8675-4F01-AA7E-79DFCC5D3342}" destId="{CEAAA957-62C2-4F89-97CC-260F3C35D52F}" srcOrd="2" destOrd="0" parTransId="{4B743931-135F-414C-BA88-741A51572BF0}" sibTransId="{6047A387-7FCF-4F4E-8956-01A283038B02}"/>
    <dgm:cxn modelId="{839E45A2-285E-4D3B-9413-C6CE53971BDB}" type="presOf" srcId="{CEAAA957-62C2-4F89-97CC-260F3C35D52F}" destId="{BD21CBAF-2AE0-404E-9DDA-30B61A590D16}" srcOrd="0" destOrd="0" presId="urn:microsoft.com/office/officeart/2008/layout/VerticalCurvedList"/>
    <dgm:cxn modelId="{58A4683C-4322-4E3D-8B75-8072C5B8DEFF}" srcId="{4BBAF0D3-8675-4F01-AA7E-79DFCC5D3342}" destId="{58F3AD8D-B15D-448D-99E4-D448A495AB36}" srcOrd="3" destOrd="0" parTransId="{3C53ADF9-F5A2-4D71-9D33-E1EF566C0B67}" sibTransId="{383505AB-A0CF-4840-B70B-01DCFE8754E9}"/>
    <dgm:cxn modelId="{977433EF-0EC7-4CB6-AE15-04808E2F6CE8}" type="presOf" srcId="{4BBAF0D3-8675-4F01-AA7E-79DFCC5D3342}" destId="{455D857F-8C26-4209-AFBD-85DF6B79D336}" srcOrd="0" destOrd="0" presId="urn:microsoft.com/office/officeart/2008/layout/VerticalCurvedList"/>
    <dgm:cxn modelId="{A956289E-9C8D-4011-BDB9-FE248219AC53}" type="presOf" srcId="{6B6C2CD7-3279-456C-A944-9219650CC615}" destId="{4EA78F40-E8B6-4BE9-86CE-D1FA4038578B}" srcOrd="0" destOrd="0" presId="urn:microsoft.com/office/officeart/2008/layout/VerticalCurvedList"/>
    <dgm:cxn modelId="{45AAEEE1-A0C2-434C-BCE4-3C59ED6A0E79}" srcId="{4BBAF0D3-8675-4F01-AA7E-79DFCC5D3342}" destId="{A1A8A7FE-59EC-4391-8B9D-137136321FA3}" srcOrd="1" destOrd="0" parTransId="{D010FFFE-6C29-4E10-BD8F-37EAEBC4C356}" sibTransId="{8CAFAC37-EFA7-4C28-8AE0-D911179A94CF}"/>
    <dgm:cxn modelId="{D423F9C2-8C52-4CE7-8C78-53D1B250DB6E}" srcId="{4BBAF0D3-8675-4F01-AA7E-79DFCC5D3342}" destId="{877439D2-C735-45FF-B269-29A2F25778AE}" srcOrd="0" destOrd="0" parTransId="{F013F169-7CF9-40C5-8AAB-846BE7B33409}" sibTransId="{94BDD443-DC08-43B3-8F6B-5B891D260A20}"/>
    <dgm:cxn modelId="{AA76596B-AAC1-4140-A78B-9294E19482C9}" type="presOf" srcId="{58F3AD8D-B15D-448D-99E4-D448A495AB36}" destId="{4E91D27F-DF89-4572-B4C9-723E2564BA2D}" srcOrd="0" destOrd="0" presId="urn:microsoft.com/office/officeart/2008/layout/VerticalCurvedList"/>
    <dgm:cxn modelId="{867C9154-4368-446F-B401-55FED2E477FF}" type="presParOf" srcId="{455D857F-8C26-4209-AFBD-85DF6B79D336}" destId="{0B6038FF-414D-4C8D-93CD-B5C969CBB9C8}" srcOrd="0" destOrd="0" presId="urn:microsoft.com/office/officeart/2008/layout/VerticalCurvedList"/>
    <dgm:cxn modelId="{F16B7F82-F6CC-472C-B39A-B5C9B8696196}" type="presParOf" srcId="{0B6038FF-414D-4C8D-93CD-B5C969CBB9C8}" destId="{319B408E-3332-4034-998C-5146E551E016}" srcOrd="0" destOrd="0" presId="urn:microsoft.com/office/officeart/2008/layout/VerticalCurvedList"/>
    <dgm:cxn modelId="{A060EC8D-8CFD-4429-AEB0-0598F9C332BC}" type="presParOf" srcId="{319B408E-3332-4034-998C-5146E551E016}" destId="{E576EA7A-7901-4864-930F-D51F05262519}" srcOrd="0" destOrd="0" presId="urn:microsoft.com/office/officeart/2008/layout/VerticalCurvedList"/>
    <dgm:cxn modelId="{145EC0BA-9AED-46FD-8BBE-3DAF0728FB10}" type="presParOf" srcId="{319B408E-3332-4034-998C-5146E551E016}" destId="{260CB2A6-4280-4D11-87E5-4A8695A7ED73}" srcOrd="1" destOrd="0" presId="urn:microsoft.com/office/officeart/2008/layout/VerticalCurvedList"/>
    <dgm:cxn modelId="{310DE8DD-19A9-4F08-81C4-CC5017FC99CE}" type="presParOf" srcId="{319B408E-3332-4034-998C-5146E551E016}" destId="{9668B077-C610-4D71-8C3B-95D5C5C678EC}" srcOrd="2" destOrd="0" presId="urn:microsoft.com/office/officeart/2008/layout/VerticalCurvedList"/>
    <dgm:cxn modelId="{420D1F4F-5BBE-4916-BB7B-89D136D00606}" type="presParOf" srcId="{319B408E-3332-4034-998C-5146E551E016}" destId="{6D239FA1-EFC3-4C8E-A794-313CA83E9DCE}" srcOrd="3" destOrd="0" presId="urn:microsoft.com/office/officeart/2008/layout/VerticalCurvedList"/>
    <dgm:cxn modelId="{FB9CAEB8-C2C5-41C8-888C-C26F3BDDDE9E}" type="presParOf" srcId="{0B6038FF-414D-4C8D-93CD-B5C969CBB9C8}" destId="{1DAF5E3A-23C3-417D-A009-9C3B30B6E03E}" srcOrd="1" destOrd="0" presId="urn:microsoft.com/office/officeart/2008/layout/VerticalCurvedList"/>
    <dgm:cxn modelId="{32B2CEA5-4F28-45A7-B7CB-AE75377165DC}" type="presParOf" srcId="{0B6038FF-414D-4C8D-93CD-B5C969CBB9C8}" destId="{5F602AC8-7FC8-43AA-97E3-0B0D364C684B}" srcOrd="2" destOrd="0" presId="urn:microsoft.com/office/officeart/2008/layout/VerticalCurvedList"/>
    <dgm:cxn modelId="{8EFB0DBA-BE21-4C16-B793-5F18DAEE27E2}" type="presParOf" srcId="{5F602AC8-7FC8-43AA-97E3-0B0D364C684B}" destId="{276D27A3-0C3D-4054-89D8-0AFA43195BB8}" srcOrd="0" destOrd="0" presId="urn:microsoft.com/office/officeart/2008/layout/VerticalCurvedList"/>
    <dgm:cxn modelId="{132AB3EC-2A36-43C5-8E9B-A5793C30FC8F}" type="presParOf" srcId="{0B6038FF-414D-4C8D-93CD-B5C969CBB9C8}" destId="{AF344603-5D4F-4074-9ABF-7F62DCF1F785}" srcOrd="3" destOrd="0" presId="urn:microsoft.com/office/officeart/2008/layout/VerticalCurvedList"/>
    <dgm:cxn modelId="{0818C478-CA44-4235-AB97-7CD701ACA2D5}" type="presParOf" srcId="{0B6038FF-414D-4C8D-93CD-B5C969CBB9C8}" destId="{08195399-4DA6-4CBC-AD36-5BD6A1F273E7}" srcOrd="4" destOrd="0" presId="urn:microsoft.com/office/officeart/2008/layout/VerticalCurvedList"/>
    <dgm:cxn modelId="{03A56759-1358-4F88-9E6A-3636013184D7}" type="presParOf" srcId="{08195399-4DA6-4CBC-AD36-5BD6A1F273E7}" destId="{6FFFB8A7-664D-4403-9103-7BCCFE5FBB0F}" srcOrd="0" destOrd="0" presId="urn:microsoft.com/office/officeart/2008/layout/VerticalCurvedList"/>
    <dgm:cxn modelId="{C928D3B8-782E-4AEA-B4B2-BCA39B82396D}" type="presParOf" srcId="{0B6038FF-414D-4C8D-93CD-B5C969CBB9C8}" destId="{BD21CBAF-2AE0-404E-9DDA-30B61A590D16}" srcOrd="5" destOrd="0" presId="urn:microsoft.com/office/officeart/2008/layout/VerticalCurvedList"/>
    <dgm:cxn modelId="{4C48EE2B-964B-469C-AC6D-D07395E86CDD}" type="presParOf" srcId="{0B6038FF-414D-4C8D-93CD-B5C969CBB9C8}" destId="{03FC9E87-F4FF-4DBE-81F4-38BE1A31F164}" srcOrd="6" destOrd="0" presId="urn:microsoft.com/office/officeart/2008/layout/VerticalCurvedList"/>
    <dgm:cxn modelId="{86AF217A-12A1-4474-8517-FEBF7081D432}" type="presParOf" srcId="{03FC9E87-F4FF-4DBE-81F4-38BE1A31F164}" destId="{8212B72B-97D3-4C47-A778-D67B770C54DE}" srcOrd="0" destOrd="0" presId="urn:microsoft.com/office/officeart/2008/layout/VerticalCurvedList"/>
    <dgm:cxn modelId="{7AA602E9-D05D-48F0-B4E5-7E185503B236}" type="presParOf" srcId="{0B6038FF-414D-4C8D-93CD-B5C969CBB9C8}" destId="{4E91D27F-DF89-4572-B4C9-723E2564BA2D}" srcOrd="7" destOrd="0" presId="urn:microsoft.com/office/officeart/2008/layout/VerticalCurvedList"/>
    <dgm:cxn modelId="{0F52BF82-871E-420A-BCC1-BE20B3DF06FA}" type="presParOf" srcId="{0B6038FF-414D-4C8D-93CD-B5C969CBB9C8}" destId="{E7E78699-4117-4D06-BD7B-FAB09F7DE201}" srcOrd="8" destOrd="0" presId="urn:microsoft.com/office/officeart/2008/layout/VerticalCurvedList"/>
    <dgm:cxn modelId="{F58DAA6C-96B7-4DE0-B2C8-9D6EBF25E0EF}" type="presParOf" srcId="{E7E78699-4117-4D06-BD7B-FAB09F7DE201}" destId="{1072913F-810B-4B40-A353-6705C4A33B90}" srcOrd="0" destOrd="0" presId="urn:microsoft.com/office/officeart/2008/layout/VerticalCurvedList"/>
    <dgm:cxn modelId="{4632EFCF-7887-4A65-ABC5-1A4DC9F2DC7E}" type="presParOf" srcId="{0B6038FF-414D-4C8D-93CD-B5C969CBB9C8}" destId="{89DCE871-00E8-44D9-BA9E-F7FE3F36C984}" srcOrd="9" destOrd="0" presId="urn:microsoft.com/office/officeart/2008/layout/VerticalCurvedList"/>
    <dgm:cxn modelId="{B8A92752-A691-4F22-AB84-2972050FC96A}" type="presParOf" srcId="{0B6038FF-414D-4C8D-93CD-B5C969CBB9C8}" destId="{63F2BE50-1542-465C-BC68-3900B2CC6013}" srcOrd="10" destOrd="0" presId="urn:microsoft.com/office/officeart/2008/layout/VerticalCurvedList"/>
    <dgm:cxn modelId="{81E634C3-9A6C-4ADE-8DCD-5172A60EE5F0}" type="presParOf" srcId="{63F2BE50-1542-465C-BC68-3900B2CC6013}" destId="{AA7B8755-53BD-4462-872C-23C4CD5A5345}" srcOrd="0" destOrd="0" presId="urn:microsoft.com/office/officeart/2008/layout/VerticalCurvedList"/>
    <dgm:cxn modelId="{F08EEF95-F559-4BE6-9AEF-C0313C91A8AC}" type="presParOf" srcId="{0B6038FF-414D-4C8D-93CD-B5C969CBB9C8}" destId="{4EA78F40-E8B6-4BE9-86CE-D1FA4038578B}" srcOrd="11" destOrd="0" presId="urn:microsoft.com/office/officeart/2008/layout/VerticalCurvedList"/>
    <dgm:cxn modelId="{4573B523-7BDF-44FE-A43C-FE103F6F67A6}" type="presParOf" srcId="{0B6038FF-414D-4C8D-93CD-B5C969CBB9C8}" destId="{654E90AA-9BBA-41DD-BFF4-0B2CC1FD5CEE}" srcOrd="12" destOrd="0" presId="urn:microsoft.com/office/officeart/2008/layout/VerticalCurvedList"/>
    <dgm:cxn modelId="{5F549D2D-5156-462B-A7D1-33988FE3D2E1}" type="presParOf" srcId="{654E90AA-9BBA-41DD-BFF4-0B2CC1FD5CEE}" destId="{DC475BA2-C7E3-43DA-AAF3-551D98C2ED2E}" srcOrd="0" destOrd="0" presId="urn:microsoft.com/office/officeart/2008/layout/VerticalCurvedList"/>
    <dgm:cxn modelId="{C068EC6C-3AC1-45AA-819A-67A61DE9343C}" type="presParOf" srcId="{0B6038FF-414D-4C8D-93CD-B5C969CBB9C8}" destId="{48DFA9CD-3513-4733-B944-31AE8840500D}" srcOrd="13" destOrd="0" presId="urn:microsoft.com/office/officeart/2008/layout/VerticalCurvedList"/>
    <dgm:cxn modelId="{B8F1B611-4338-4B47-A5F3-E946AB520DA4}" type="presParOf" srcId="{0B6038FF-414D-4C8D-93CD-B5C969CBB9C8}" destId="{15F79A73-910C-499F-9E7E-22A68EB0B40B}" srcOrd="14" destOrd="0" presId="urn:microsoft.com/office/officeart/2008/layout/VerticalCurvedList"/>
    <dgm:cxn modelId="{12F37DD2-E311-4209-A95D-C1DC7BE66DF6}" type="presParOf" srcId="{15F79A73-910C-499F-9E7E-22A68EB0B40B}" destId="{7D70AA29-8C53-4140-B5FA-E15FC1F34E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AF0D3-8675-4F01-AA7E-79DFCC5D3342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439D2-C735-45FF-B269-29A2F25778AE}">
      <dgm:prSet phldrT="[Текст]" custT="1"/>
      <dgm:spPr/>
      <dgm:t>
        <a:bodyPr/>
        <a:lstStyle/>
        <a:p>
          <a:r>
            <a:rPr lang="ru-RU" sz="1500" b="0"/>
            <a:t>определена и реализована организационная модель введения ФГОС ─ обновлена СОКО (Р</a:t>
          </a:r>
          <a:r>
            <a:rPr lang="en-US" sz="1500" b="0"/>
            <a:t>/</a:t>
          </a:r>
          <a:r>
            <a:rPr lang="ru-RU" sz="1500" b="0"/>
            <a:t>М</a:t>
          </a:r>
          <a:r>
            <a:rPr lang="en-US" sz="1500" b="0"/>
            <a:t>/</a:t>
          </a:r>
          <a:r>
            <a:rPr lang="ru-RU" sz="1500" b="0"/>
            <a:t>В) ─ организовано сетевое взаимодействие</a:t>
          </a:r>
          <a:endParaRPr lang="ru-RU" sz="1500" b="0" dirty="0"/>
        </a:p>
      </dgm:t>
    </dgm:pt>
    <dgm:pt modelId="{F013F169-7CF9-40C5-8AAB-846BE7B33409}" type="parTrans" cxnId="{D423F9C2-8C52-4CE7-8C78-53D1B250DB6E}">
      <dgm:prSet/>
      <dgm:spPr/>
      <dgm:t>
        <a:bodyPr/>
        <a:lstStyle/>
        <a:p>
          <a:endParaRPr lang="ru-RU" sz="1500" b="0"/>
        </a:p>
      </dgm:t>
    </dgm:pt>
    <dgm:pt modelId="{94BDD443-DC08-43B3-8F6B-5B891D260A20}" type="sibTrans" cxnId="{D423F9C2-8C52-4CE7-8C78-53D1B250DB6E}">
      <dgm:prSet/>
      <dgm:spPr/>
      <dgm:t>
        <a:bodyPr/>
        <a:lstStyle/>
        <a:p>
          <a:endParaRPr lang="ru-RU" sz="1500" b="0"/>
        </a:p>
      </dgm:t>
    </dgm:pt>
    <dgm:pt modelId="{A1A8A7FE-59EC-4391-8B9D-137136321FA3}">
      <dgm:prSet phldrT="[Текст]" custT="1"/>
      <dgm:spPr/>
      <dgm:t>
        <a:bodyPr/>
        <a:lstStyle/>
        <a:p>
          <a:r>
            <a:rPr lang="ru-RU" sz="1500" b="0"/>
            <a:t>обеспечена динамика уровня готовности к введению ФГОС (→100%)</a:t>
          </a:r>
          <a:endParaRPr lang="ru-RU" sz="1500" b="0" dirty="0"/>
        </a:p>
      </dgm:t>
    </dgm:pt>
    <dgm:pt modelId="{D010FFFE-6C29-4E10-BD8F-37EAEBC4C356}" type="parTrans" cxnId="{45AAEEE1-A0C2-434C-BCE4-3C59ED6A0E79}">
      <dgm:prSet/>
      <dgm:spPr/>
      <dgm:t>
        <a:bodyPr/>
        <a:lstStyle/>
        <a:p>
          <a:endParaRPr lang="ru-RU" sz="1500" b="0"/>
        </a:p>
      </dgm:t>
    </dgm:pt>
    <dgm:pt modelId="{8CAFAC37-EFA7-4C28-8AE0-D911179A94CF}" type="sibTrans" cxnId="{45AAEEE1-A0C2-434C-BCE4-3C59ED6A0E79}">
      <dgm:prSet/>
      <dgm:spPr/>
      <dgm:t>
        <a:bodyPr/>
        <a:lstStyle/>
        <a:p>
          <a:endParaRPr lang="ru-RU" sz="1500" b="0"/>
        </a:p>
      </dgm:t>
    </dgm:pt>
    <dgm:pt modelId="{CEAAA957-62C2-4F89-97CC-260F3C35D52F}">
      <dgm:prSet phldrT="[Текст]" custT="1"/>
      <dgm:spPr/>
      <dgm:t>
        <a:bodyPr/>
        <a:lstStyle/>
        <a:p>
          <a:r>
            <a:rPr lang="ru-RU" sz="1500" b="0"/>
            <a:t>сформирована нормативная база введения ФГОС ─ </a:t>
          </a:r>
        </a:p>
        <a:p>
          <a:r>
            <a:rPr lang="ru-RU" sz="1500" b="0"/>
            <a:t>разработана учебная документация</a:t>
          </a:r>
          <a:endParaRPr lang="ru-RU" sz="1500" b="0" dirty="0"/>
        </a:p>
      </dgm:t>
    </dgm:pt>
    <dgm:pt modelId="{4B743931-135F-414C-BA88-741A51572BF0}" type="parTrans" cxnId="{979BF45F-6684-42E9-8052-3096E207BAC0}">
      <dgm:prSet/>
      <dgm:spPr/>
      <dgm:t>
        <a:bodyPr/>
        <a:lstStyle/>
        <a:p>
          <a:endParaRPr lang="ru-RU" sz="1500" b="0"/>
        </a:p>
      </dgm:t>
    </dgm:pt>
    <dgm:pt modelId="{6047A387-7FCF-4F4E-8956-01A283038B02}" type="sibTrans" cxnId="{979BF45F-6684-42E9-8052-3096E207BAC0}">
      <dgm:prSet/>
      <dgm:spPr/>
      <dgm:t>
        <a:bodyPr/>
        <a:lstStyle/>
        <a:p>
          <a:endParaRPr lang="ru-RU" sz="1500" b="0"/>
        </a:p>
      </dgm:t>
    </dgm:pt>
    <dgm:pt modelId="{58F3AD8D-B15D-448D-99E4-D448A495AB36}">
      <dgm:prSet phldrT="[Текст]" custT="1"/>
      <dgm:spPr/>
      <dgm:t>
        <a:bodyPr/>
        <a:lstStyle/>
        <a:p>
          <a:r>
            <a:rPr lang="ru-RU" sz="1500" b="0" dirty="0"/>
            <a:t>определена и реализована модель методического сопровождения введения ФГОС ─ реализован план методических мероприятий ─ активизирована методическая работа</a:t>
          </a:r>
        </a:p>
      </dgm:t>
    </dgm:pt>
    <dgm:pt modelId="{3C53ADF9-F5A2-4D71-9D33-E1EF566C0B67}" type="parTrans" cxnId="{58A4683C-4322-4E3D-8B75-8072C5B8DEFF}">
      <dgm:prSet/>
      <dgm:spPr/>
      <dgm:t>
        <a:bodyPr/>
        <a:lstStyle/>
        <a:p>
          <a:endParaRPr lang="ru-RU" sz="1500" b="0"/>
        </a:p>
      </dgm:t>
    </dgm:pt>
    <dgm:pt modelId="{383505AB-A0CF-4840-B70B-01DCFE8754E9}" type="sibTrans" cxnId="{58A4683C-4322-4E3D-8B75-8072C5B8DEFF}">
      <dgm:prSet/>
      <dgm:spPr/>
      <dgm:t>
        <a:bodyPr/>
        <a:lstStyle/>
        <a:p>
          <a:endParaRPr lang="ru-RU" sz="1500" b="0"/>
        </a:p>
      </dgm:t>
    </dgm:pt>
    <dgm:pt modelId="{EBAB790A-237C-42BE-A1A0-C7713711BE80}">
      <dgm:prSet phldrT="[Текст]" custT="1"/>
      <dgm:spPr/>
      <dgm:t>
        <a:bodyPr/>
        <a:lstStyle/>
        <a:p>
          <a:r>
            <a:rPr lang="ru-RU" sz="1500" b="0" dirty="0"/>
            <a:t>обеспечено оснащение ИБЦ ─ обеспечено ПК руководителей и педагогов ОО ─ обеспечена доступность ИЦС ─ иные условия</a:t>
          </a:r>
        </a:p>
      </dgm:t>
    </dgm:pt>
    <dgm:pt modelId="{1E3F1D1B-B11E-4431-B5A9-18DAB14964B0}" type="parTrans" cxnId="{7E53B3F1-4921-4FFC-A209-F60B2E850654}">
      <dgm:prSet/>
      <dgm:spPr/>
      <dgm:t>
        <a:bodyPr/>
        <a:lstStyle/>
        <a:p>
          <a:endParaRPr lang="ru-RU" sz="1500" b="0"/>
        </a:p>
      </dgm:t>
    </dgm:pt>
    <dgm:pt modelId="{367CAA41-ABF2-40D1-8B97-4EF47A740E5F}" type="sibTrans" cxnId="{7E53B3F1-4921-4FFC-A209-F60B2E850654}">
      <dgm:prSet/>
      <dgm:spPr/>
      <dgm:t>
        <a:bodyPr/>
        <a:lstStyle/>
        <a:p>
          <a:endParaRPr lang="ru-RU" sz="1500" b="0"/>
        </a:p>
      </dgm:t>
    </dgm:pt>
    <dgm:pt modelId="{9D2C87E2-AF0D-4AE8-8A91-778E647A7EB6}">
      <dgm:prSet phldrT="[Текст]" custT="1"/>
      <dgm:spPr/>
      <dgm:t>
        <a:bodyPr/>
        <a:lstStyle/>
        <a:p>
          <a:r>
            <a:rPr lang="ru-RU" sz="1500" b="0" dirty="0"/>
            <a:t>разработан и реализован план информационно-разъяснительных мероприятий</a:t>
          </a:r>
        </a:p>
      </dgm:t>
    </dgm:pt>
    <dgm:pt modelId="{E09FDCDB-DAEE-43E3-BD31-09D4367C846E}" type="parTrans" cxnId="{4D2E29CC-2D32-41F4-BD33-582A4194B21F}">
      <dgm:prSet/>
      <dgm:spPr/>
      <dgm:t>
        <a:bodyPr/>
        <a:lstStyle/>
        <a:p>
          <a:endParaRPr lang="ru-RU" sz="1500" b="0"/>
        </a:p>
      </dgm:t>
    </dgm:pt>
    <dgm:pt modelId="{835A363E-5635-49EF-B08C-A79577F79120}" type="sibTrans" cxnId="{4D2E29CC-2D32-41F4-BD33-582A4194B21F}">
      <dgm:prSet/>
      <dgm:spPr/>
      <dgm:t>
        <a:bodyPr/>
        <a:lstStyle/>
        <a:p>
          <a:endParaRPr lang="ru-RU" sz="1500" b="0"/>
        </a:p>
      </dgm:t>
    </dgm:pt>
    <dgm:pt modelId="{455D857F-8C26-4209-AFBD-85DF6B79D336}" type="pres">
      <dgm:prSet presAssocID="{4BBAF0D3-8675-4F01-AA7E-79DFCC5D33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6038FF-414D-4C8D-93CD-B5C969CBB9C8}" type="pres">
      <dgm:prSet presAssocID="{4BBAF0D3-8675-4F01-AA7E-79DFCC5D3342}" presName="Name1" presStyleCnt="0"/>
      <dgm:spPr/>
      <dgm:t>
        <a:bodyPr/>
        <a:lstStyle/>
        <a:p>
          <a:endParaRPr lang="ru-RU"/>
        </a:p>
      </dgm:t>
    </dgm:pt>
    <dgm:pt modelId="{319B408E-3332-4034-998C-5146E551E016}" type="pres">
      <dgm:prSet presAssocID="{4BBAF0D3-8675-4F01-AA7E-79DFCC5D3342}" presName="cycle" presStyleCnt="0"/>
      <dgm:spPr/>
      <dgm:t>
        <a:bodyPr/>
        <a:lstStyle/>
        <a:p>
          <a:endParaRPr lang="ru-RU"/>
        </a:p>
      </dgm:t>
    </dgm:pt>
    <dgm:pt modelId="{E576EA7A-7901-4864-930F-D51F05262519}" type="pres">
      <dgm:prSet presAssocID="{4BBAF0D3-8675-4F01-AA7E-79DFCC5D3342}" presName="srcNode" presStyleLbl="node1" presStyleIdx="0" presStyleCnt="6"/>
      <dgm:spPr/>
      <dgm:t>
        <a:bodyPr/>
        <a:lstStyle/>
        <a:p>
          <a:endParaRPr lang="ru-RU"/>
        </a:p>
      </dgm:t>
    </dgm:pt>
    <dgm:pt modelId="{260CB2A6-4280-4D11-87E5-4A8695A7ED73}" type="pres">
      <dgm:prSet presAssocID="{4BBAF0D3-8675-4F01-AA7E-79DFCC5D3342}" presName="conn" presStyleLbl="parChTrans1D2" presStyleIdx="0" presStyleCnt="1"/>
      <dgm:spPr/>
      <dgm:t>
        <a:bodyPr/>
        <a:lstStyle/>
        <a:p>
          <a:endParaRPr lang="ru-RU"/>
        </a:p>
      </dgm:t>
    </dgm:pt>
    <dgm:pt modelId="{9668B077-C610-4D71-8C3B-95D5C5C678EC}" type="pres">
      <dgm:prSet presAssocID="{4BBAF0D3-8675-4F01-AA7E-79DFCC5D3342}" presName="extraNode" presStyleLbl="node1" presStyleIdx="0" presStyleCnt="6"/>
      <dgm:spPr/>
      <dgm:t>
        <a:bodyPr/>
        <a:lstStyle/>
        <a:p>
          <a:endParaRPr lang="ru-RU"/>
        </a:p>
      </dgm:t>
    </dgm:pt>
    <dgm:pt modelId="{6D239FA1-EFC3-4C8E-A794-313CA83E9DCE}" type="pres">
      <dgm:prSet presAssocID="{4BBAF0D3-8675-4F01-AA7E-79DFCC5D3342}" presName="dstNode" presStyleLbl="node1" presStyleIdx="0" presStyleCnt="6"/>
      <dgm:spPr/>
      <dgm:t>
        <a:bodyPr/>
        <a:lstStyle/>
        <a:p>
          <a:endParaRPr lang="ru-RU"/>
        </a:p>
      </dgm:t>
    </dgm:pt>
    <dgm:pt modelId="{1DAF5E3A-23C3-417D-A009-9C3B30B6E03E}" type="pres">
      <dgm:prSet presAssocID="{877439D2-C735-45FF-B269-29A2F25778A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02AC8-7FC8-43AA-97E3-0B0D364C684B}" type="pres">
      <dgm:prSet presAssocID="{877439D2-C735-45FF-B269-29A2F25778AE}" presName="accent_1" presStyleCnt="0"/>
      <dgm:spPr/>
      <dgm:t>
        <a:bodyPr/>
        <a:lstStyle/>
        <a:p>
          <a:endParaRPr lang="ru-RU"/>
        </a:p>
      </dgm:t>
    </dgm:pt>
    <dgm:pt modelId="{276D27A3-0C3D-4054-89D8-0AFA43195BB8}" type="pres">
      <dgm:prSet presAssocID="{877439D2-C735-45FF-B269-29A2F25778AE}" presName="accentRepeatNode" presStyleLbl="solidFgAcc1" presStyleIdx="0" presStyleCnt="6" custScaleX="93104" custScaleY="88076"/>
      <dgm:spPr/>
      <dgm:t>
        <a:bodyPr/>
        <a:lstStyle/>
        <a:p>
          <a:endParaRPr lang="ru-RU"/>
        </a:p>
      </dgm:t>
    </dgm:pt>
    <dgm:pt modelId="{AF344603-5D4F-4074-9ABF-7F62DCF1F785}" type="pres">
      <dgm:prSet presAssocID="{A1A8A7FE-59EC-4391-8B9D-137136321FA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5399-4DA6-4CBC-AD36-5BD6A1F273E7}" type="pres">
      <dgm:prSet presAssocID="{A1A8A7FE-59EC-4391-8B9D-137136321FA3}" presName="accent_2" presStyleCnt="0"/>
      <dgm:spPr/>
      <dgm:t>
        <a:bodyPr/>
        <a:lstStyle/>
        <a:p>
          <a:endParaRPr lang="ru-RU"/>
        </a:p>
      </dgm:t>
    </dgm:pt>
    <dgm:pt modelId="{6FFFB8A7-664D-4403-9103-7BCCFE5FBB0F}" type="pres">
      <dgm:prSet presAssocID="{A1A8A7FE-59EC-4391-8B9D-137136321FA3}" presName="accentRepeatNode" presStyleLbl="solidFgAcc1" presStyleIdx="1" presStyleCnt="6" custScaleX="91737" custScaleY="83402"/>
      <dgm:spPr/>
      <dgm:t>
        <a:bodyPr/>
        <a:lstStyle/>
        <a:p>
          <a:endParaRPr lang="ru-RU"/>
        </a:p>
      </dgm:t>
    </dgm:pt>
    <dgm:pt modelId="{BD21CBAF-2AE0-404E-9DDA-30B61A590D16}" type="pres">
      <dgm:prSet presAssocID="{CEAAA957-62C2-4F89-97CC-260F3C35D52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C9E87-F4FF-4DBE-81F4-38BE1A31F164}" type="pres">
      <dgm:prSet presAssocID="{CEAAA957-62C2-4F89-97CC-260F3C35D52F}" presName="accent_3" presStyleCnt="0"/>
      <dgm:spPr/>
      <dgm:t>
        <a:bodyPr/>
        <a:lstStyle/>
        <a:p>
          <a:endParaRPr lang="ru-RU"/>
        </a:p>
      </dgm:t>
    </dgm:pt>
    <dgm:pt modelId="{8212B72B-97D3-4C47-A778-D67B770C54DE}" type="pres">
      <dgm:prSet presAssocID="{CEAAA957-62C2-4F89-97CC-260F3C35D52F}" presName="accentRepeatNode" presStyleLbl="solidFgAcc1" presStyleIdx="2" presStyleCnt="6" custScaleX="92931" custScaleY="91064"/>
      <dgm:spPr/>
      <dgm:t>
        <a:bodyPr/>
        <a:lstStyle/>
        <a:p>
          <a:endParaRPr lang="ru-RU"/>
        </a:p>
      </dgm:t>
    </dgm:pt>
    <dgm:pt modelId="{4E91D27F-DF89-4572-B4C9-723E2564BA2D}" type="pres">
      <dgm:prSet presAssocID="{58F3AD8D-B15D-448D-99E4-D448A495AB36}" presName="text_4" presStyleLbl="node1" presStyleIdx="3" presStyleCnt="6" custScaleY="113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78699-4117-4D06-BD7B-FAB09F7DE201}" type="pres">
      <dgm:prSet presAssocID="{58F3AD8D-B15D-448D-99E4-D448A495AB36}" presName="accent_4" presStyleCnt="0"/>
      <dgm:spPr/>
      <dgm:t>
        <a:bodyPr/>
        <a:lstStyle/>
        <a:p>
          <a:endParaRPr lang="ru-RU"/>
        </a:p>
      </dgm:t>
    </dgm:pt>
    <dgm:pt modelId="{1072913F-810B-4B40-A353-6705C4A33B90}" type="pres">
      <dgm:prSet presAssocID="{58F3AD8D-B15D-448D-99E4-D448A495AB36}" presName="accentRepeatNode" presStyleLbl="solidFgAcc1" presStyleIdx="3" presStyleCnt="6" custScaleY="92405"/>
      <dgm:spPr/>
      <dgm:t>
        <a:bodyPr/>
        <a:lstStyle/>
        <a:p>
          <a:endParaRPr lang="ru-RU"/>
        </a:p>
      </dgm:t>
    </dgm:pt>
    <dgm:pt modelId="{89DCE871-00E8-44D9-BA9E-F7FE3F36C984}" type="pres">
      <dgm:prSet presAssocID="{EBAB790A-237C-42BE-A1A0-C7713711BE8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BE50-1542-465C-BC68-3900B2CC6013}" type="pres">
      <dgm:prSet presAssocID="{EBAB790A-237C-42BE-A1A0-C7713711BE80}" presName="accent_5" presStyleCnt="0"/>
      <dgm:spPr/>
      <dgm:t>
        <a:bodyPr/>
        <a:lstStyle/>
        <a:p>
          <a:endParaRPr lang="ru-RU"/>
        </a:p>
      </dgm:t>
    </dgm:pt>
    <dgm:pt modelId="{AA7B8755-53BD-4462-872C-23C4CD5A5345}" type="pres">
      <dgm:prSet presAssocID="{EBAB790A-237C-42BE-A1A0-C7713711BE80}" presName="accentRepeatNode" presStyleLbl="solidFgAcc1" presStyleIdx="4" presStyleCnt="6" custScaleY="93181"/>
      <dgm:spPr/>
      <dgm:t>
        <a:bodyPr/>
        <a:lstStyle/>
        <a:p>
          <a:endParaRPr lang="ru-RU"/>
        </a:p>
      </dgm:t>
    </dgm:pt>
    <dgm:pt modelId="{4237734C-3949-4827-9D77-76B7A0D0E0BC}" type="pres">
      <dgm:prSet presAssocID="{9D2C87E2-AF0D-4AE8-8A91-778E647A7EB6}" presName="text_6" presStyleLbl="node1" presStyleIdx="5" presStyleCnt="6" custScaleY="106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7DDA3-9E3A-4E77-B032-103B05FEC8EC}" type="pres">
      <dgm:prSet presAssocID="{9D2C87E2-AF0D-4AE8-8A91-778E647A7EB6}" presName="accent_6" presStyleCnt="0"/>
      <dgm:spPr/>
      <dgm:t>
        <a:bodyPr/>
        <a:lstStyle/>
        <a:p>
          <a:endParaRPr lang="ru-RU"/>
        </a:p>
      </dgm:t>
    </dgm:pt>
    <dgm:pt modelId="{7D70AA29-8C53-4140-B5FA-E15FC1F34E53}" type="pres">
      <dgm:prSet presAssocID="{9D2C87E2-AF0D-4AE8-8A91-778E647A7EB6}" presName="accentRepeatNode" presStyleLbl="solidFgAcc1" presStyleIdx="5" presStyleCnt="6" custScaleY="93337"/>
      <dgm:spPr/>
      <dgm:t>
        <a:bodyPr/>
        <a:lstStyle/>
        <a:p>
          <a:endParaRPr lang="ru-RU"/>
        </a:p>
      </dgm:t>
    </dgm:pt>
  </dgm:ptLst>
  <dgm:cxnLst>
    <dgm:cxn modelId="{4D2E29CC-2D32-41F4-BD33-582A4194B21F}" srcId="{4BBAF0D3-8675-4F01-AA7E-79DFCC5D3342}" destId="{9D2C87E2-AF0D-4AE8-8A91-778E647A7EB6}" srcOrd="5" destOrd="0" parTransId="{E09FDCDB-DAEE-43E3-BD31-09D4367C846E}" sibTransId="{835A363E-5635-49EF-B08C-A79577F79120}"/>
    <dgm:cxn modelId="{7E53B3F1-4921-4FFC-A209-F60B2E850654}" srcId="{4BBAF0D3-8675-4F01-AA7E-79DFCC5D3342}" destId="{EBAB790A-237C-42BE-A1A0-C7713711BE80}" srcOrd="4" destOrd="0" parTransId="{1E3F1D1B-B11E-4431-B5A9-18DAB14964B0}" sibTransId="{367CAA41-ABF2-40D1-8B97-4EF47A740E5F}"/>
    <dgm:cxn modelId="{A923B17D-EF1E-4C64-BE3D-E17FA239B68E}" type="presOf" srcId="{EBAB790A-237C-42BE-A1A0-C7713711BE80}" destId="{89DCE871-00E8-44D9-BA9E-F7FE3F36C984}" srcOrd="0" destOrd="0" presId="urn:microsoft.com/office/officeart/2008/layout/VerticalCurvedList"/>
    <dgm:cxn modelId="{9DCFFC25-ED40-4185-AB5D-0B59A8192A23}" type="presOf" srcId="{877439D2-C735-45FF-B269-29A2F25778AE}" destId="{1DAF5E3A-23C3-417D-A009-9C3B30B6E03E}" srcOrd="0" destOrd="0" presId="urn:microsoft.com/office/officeart/2008/layout/VerticalCurvedList"/>
    <dgm:cxn modelId="{C5364D46-8335-498D-B5A8-372286C83378}" type="presOf" srcId="{A1A8A7FE-59EC-4391-8B9D-137136321FA3}" destId="{AF344603-5D4F-4074-9ABF-7F62DCF1F785}" srcOrd="0" destOrd="0" presId="urn:microsoft.com/office/officeart/2008/layout/VerticalCurvedList"/>
    <dgm:cxn modelId="{1568323B-1525-4D3B-AA79-9E54C4C7305E}" type="presOf" srcId="{94BDD443-DC08-43B3-8F6B-5B891D260A20}" destId="{260CB2A6-4280-4D11-87E5-4A8695A7ED73}" srcOrd="0" destOrd="0" presId="urn:microsoft.com/office/officeart/2008/layout/VerticalCurvedList"/>
    <dgm:cxn modelId="{979BF45F-6684-42E9-8052-3096E207BAC0}" srcId="{4BBAF0D3-8675-4F01-AA7E-79DFCC5D3342}" destId="{CEAAA957-62C2-4F89-97CC-260F3C35D52F}" srcOrd="2" destOrd="0" parTransId="{4B743931-135F-414C-BA88-741A51572BF0}" sibTransId="{6047A387-7FCF-4F4E-8956-01A283038B02}"/>
    <dgm:cxn modelId="{839E45A2-285E-4D3B-9413-C6CE53971BDB}" type="presOf" srcId="{CEAAA957-62C2-4F89-97CC-260F3C35D52F}" destId="{BD21CBAF-2AE0-404E-9DDA-30B61A590D16}" srcOrd="0" destOrd="0" presId="urn:microsoft.com/office/officeart/2008/layout/VerticalCurvedList"/>
    <dgm:cxn modelId="{0E08DBD7-5016-4CF8-BDFB-0E613DFCAD05}" type="presOf" srcId="{9D2C87E2-AF0D-4AE8-8A91-778E647A7EB6}" destId="{4237734C-3949-4827-9D77-76B7A0D0E0BC}" srcOrd="0" destOrd="0" presId="urn:microsoft.com/office/officeart/2008/layout/VerticalCurvedList"/>
    <dgm:cxn modelId="{58A4683C-4322-4E3D-8B75-8072C5B8DEFF}" srcId="{4BBAF0D3-8675-4F01-AA7E-79DFCC5D3342}" destId="{58F3AD8D-B15D-448D-99E4-D448A495AB36}" srcOrd="3" destOrd="0" parTransId="{3C53ADF9-F5A2-4D71-9D33-E1EF566C0B67}" sibTransId="{383505AB-A0CF-4840-B70B-01DCFE8754E9}"/>
    <dgm:cxn modelId="{977433EF-0EC7-4CB6-AE15-04808E2F6CE8}" type="presOf" srcId="{4BBAF0D3-8675-4F01-AA7E-79DFCC5D3342}" destId="{455D857F-8C26-4209-AFBD-85DF6B79D336}" srcOrd="0" destOrd="0" presId="urn:microsoft.com/office/officeart/2008/layout/VerticalCurvedList"/>
    <dgm:cxn modelId="{45AAEEE1-A0C2-434C-BCE4-3C59ED6A0E79}" srcId="{4BBAF0D3-8675-4F01-AA7E-79DFCC5D3342}" destId="{A1A8A7FE-59EC-4391-8B9D-137136321FA3}" srcOrd="1" destOrd="0" parTransId="{D010FFFE-6C29-4E10-BD8F-37EAEBC4C356}" sibTransId="{8CAFAC37-EFA7-4C28-8AE0-D911179A94CF}"/>
    <dgm:cxn modelId="{D423F9C2-8C52-4CE7-8C78-53D1B250DB6E}" srcId="{4BBAF0D3-8675-4F01-AA7E-79DFCC5D3342}" destId="{877439D2-C735-45FF-B269-29A2F25778AE}" srcOrd="0" destOrd="0" parTransId="{F013F169-7CF9-40C5-8AAB-846BE7B33409}" sibTransId="{94BDD443-DC08-43B3-8F6B-5B891D260A20}"/>
    <dgm:cxn modelId="{AA76596B-AAC1-4140-A78B-9294E19482C9}" type="presOf" srcId="{58F3AD8D-B15D-448D-99E4-D448A495AB36}" destId="{4E91D27F-DF89-4572-B4C9-723E2564BA2D}" srcOrd="0" destOrd="0" presId="urn:microsoft.com/office/officeart/2008/layout/VerticalCurvedList"/>
    <dgm:cxn modelId="{867C9154-4368-446F-B401-55FED2E477FF}" type="presParOf" srcId="{455D857F-8C26-4209-AFBD-85DF6B79D336}" destId="{0B6038FF-414D-4C8D-93CD-B5C969CBB9C8}" srcOrd="0" destOrd="0" presId="urn:microsoft.com/office/officeart/2008/layout/VerticalCurvedList"/>
    <dgm:cxn modelId="{F16B7F82-F6CC-472C-B39A-B5C9B8696196}" type="presParOf" srcId="{0B6038FF-414D-4C8D-93CD-B5C969CBB9C8}" destId="{319B408E-3332-4034-998C-5146E551E016}" srcOrd="0" destOrd="0" presId="urn:microsoft.com/office/officeart/2008/layout/VerticalCurvedList"/>
    <dgm:cxn modelId="{A060EC8D-8CFD-4429-AEB0-0598F9C332BC}" type="presParOf" srcId="{319B408E-3332-4034-998C-5146E551E016}" destId="{E576EA7A-7901-4864-930F-D51F05262519}" srcOrd="0" destOrd="0" presId="urn:microsoft.com/office/officeart/2008/layout/VerticalCurvedList"/>
    <dgm:cxn modelId="{145EC0BA-9AED-46FD-8BBE-3DAF0728FB10}" type="presParOf" srcId="{319B408E-3332-4034-998C-5146E551E016}" destId="{260CB2A6-4280-4D11-87E5-4A8695A7ED73}" srcOrd="1" destOrd="0" presId="urn:microsoft.com/office/officeart/2008/layout/VerticalCurvedList"/>
    <dgm:cxn modelId="{310DE8DD-19A9-4F08-81C4-CC5017FC99CE}" type="presParOf" srcId="{319B408E-3332-4034-998C-5146E551E016}" destId="{9668B077-C610-4D71-8C3B-95D5C5C678EC}" srcOrd="2" destOrd="0" presId="urn:microsoft.com/office/officeart/2008/layout/VerticalCurvedList"/>
    <dgm:cxn modelId="{420D1F4F-5BBE-4916-BB7B-89D136D00606}" type="presParOf" srcId="{319B408E-3332-4034-998C-5146E551E016}" destId="{6D239FA1-EFC3-4C8E-A794-313CA83E9DCE}" srcOrd="3" destOrd="0" presId="urn:microsoft.com/office/officeart/2008/layout/VerticalCurvedList"/>
    <dgm:cxn modelId="{FB9CAEB8-C2C5-41C8-888C-C26F3BDDDE9E}" type="presParOf" srcId="{0B6038FF-414D-4C8D-93CD-B5C969CBB9C8}" destId="{1DAF5E3A-23C3-417D-A009-9C3B30B6E03E}" srcOrd="1" destOrd="0" presId="urn:microsoft.com/office/officeart/2008/layout/VerticalCurvedList"/>
    <dgm:cxn modelId="{32B2CEA5-4F28-45A7-B7CB-AE75377165DC}" type="presParOf" srcId="{0B6038FF-414D-4C8D-93CD-B5C969CBB9C8}" destId="{5F602AC8-7FC8-43AA-97E3-0B0D364C684B}" srcOrd="2" destOrd="0" presId="urn:microsoft.com/office/officeart/2008/layout/VerticalCurvedList"/>
    <dgm:cxn modelId="{8EFB0DBA-BE21-4C16-B793-5F18DAEE27E2}" type="presParOf" srcId="{5F602AC8-7FC8-43AA-97E3-0B0D364C684B}" destId="{276D27A3-0C3D-4054-89D8-0AFA43195BB8}" srcOrd="0" destOrd="0" presId="urn:microsoft.com/office/officeart/2008/layout/VerticalCurvedList"/>
    <dgm:cxn modelId="{132AB3EC-2A36-43C5-8E9B-A5793C30FC8F}" type="presParOf" srcId="{0B6038FF-414D-4C8D-93CD-B5C969CBB9C8}" destId="{AF344603-5D4F-4074-9ABF-7F62DCF1F785}" srcOrd="3" destOrd="0" presId="urn:microsoft.com/office/officeart/2008/layout/VerticalCurvedList"/>
    <dgm:cxn modelId="{0818C478-CA44-4235-AB97-7CD701ACA2D5}" type="presParOf" srcId="{0B6038FF-414D-4C8D-93CD-B5C969CBB9C8}" destId="{08195399-4DA6-4CBC-AD36-5BD6A1F273E7}" srcOrd="4" destOrd="0" presId="urn:microsoft.com/office/officeart/2008/layout/VerticalCurvedList"/>
    <dgm:cxn modelId="{03A56759-1358-4F88-9E6A-3636013184D7}" type="presParOf" srcId="{08195399-4DA6-4CBC-AD36-5BD6A1F273E7}" destId="{6FFFB8A7-664D-4403-9103-7BCCFE5FBB0F}" srcOrd="0" destOrd="0" presId="urn:microsoft.com/office/officeart/2008/layout/VerticalCurvedList"/>
    <dgm:cxn modelId="{C928D3B8-782E-4AEA-B4B2-BCA39B82396D}" type="presParOf" srcId="{0B6038FF-414D-4C8D-93CD-B5C969CBB9C8}" destId="{BD21CBAF-2AE0-404E-9DDA-30B61A590D16}" srcOrd="5" destOrd="0" presId="urn:microsoft.com/office/officeart/2008/layout/VerticalCurvedList"/>
    <dgm:cxn modelId="{4C48EE2B-964B-469C-AC6D-D07395E86CDD}" type="presParOf" srcId="{0B6038FF-414D-4C8D-93CD-B5C969CBB9C8}" destId="{03FC9E87-F4FF-4DBE-81F4-38BE1A31F164}" srcOrd="6" destOrd="0" presId="urn:microsoft.com/office/officeart/2008/layout/VerticalCurvedList"/>
    <dgm:cxn modelId="{86AF217A-12A1-4474-8517-FEBF7081D432}" type="presParOf" srcId="{03FC9E87-F4FF-4DBE-81F4-38BE1A31F164}" destId="{8212B72B-97D3-4C47-A778-D67B770C54DE}" srcOrd="0" destOrd="0" presId="urn:microsoft.com/office/officeart/2008/layout/VerticalCurvedList"/>
    <dgm:cxn modelId="{7AA602E9-D05D-48F0-B4E5-7E185503B236}" type="presParOf" srcId="{0B6038FF-414D-4C8D-93CD-B5C969CBB9C8}" destId="{4E91D27F-DF89-4572-B4C9-723E2564BA2D}" srcOrd="7" destOrd="0" presId="urn:microsoft.com/office/officeart/2008/layout/VerticalCurvedList"/>
    <dgm:cxn modelId="{0F52BF82-871E-420A-BCC1-BE20B3DF06FA}" type="presParOf" srcId="{0B6038FF-414D-4C8D-93CD-B5C969CBB9C8}" destId="{E7E78699-4117-4D06-BD7B-FAB09F7DE201}" srcOrd="8" destOrd="0" presId="urn:microsoft.com/office/officeart/2008/layout/VerticalCurvedList"/>
    <dgm:cxn modelId="{F58DAA6C-96B7-4DE0-B2C8-9D6EBF25E0EF}" type="presParOf" srcId="{E7E78699-4117-4D06-BD7B-FAB09F7DE201}" destId="{1072913F-810B-4B40-A353-6705C4A33B90}" srcOrd="0" destOrd="0" presId="urn:microsoft.com/office/officeart/2008/layout/VerticalCurvedList"/>
    <dgm:cxn modelId="{4632EFCF-7887-4A65-ABC5-1A4DC9F2DC7E}" type="presParOf" srcId="{0B6038FF-414D-4C8D-93CD-B5C969CBB9C8}" destId="{89DCE871-00E8-44D9-BA9E-F7FE3F36C984}" srcOrd="9" destOrd="0" presId="urn:microsoft.com/office/officeart/2008/layout/VerticalCurvedList"/>
    <dgm:cxn modelId="{B8A92752-A691-4F22-AB84-2972050FC96A}" type="presParOf" srcId="{0B6038FF-414D-4C8D-93CD-B5C969CBB9C8}" destId="{63F2BE50-1542-465C-BC68-3900B2CC6013}" srcOrd="10" destOrd="0" presId="urn:microsoft.com/office/officeart/2008/layout/VerticalCurvedList"/>
    <dgm:cxn modelId="{81E634C3-9A6C-4ADE-8DCD-5172A60EE5F0}" type="presParOf" srcId="{63F2BE50-1542-465C-BC68-3900B2CC6013}" destId="{AA7B8755-53BD-4462-872C-23C4CD5A5345}" srcOrd="0" destOrd="0" presId="urn:microsoft.com/office/officeart/2008/layout/VerticalCurvedList"/>
    <dgm:cxn modelId="{24A75FA4-1BDB-4BE3-9870-C5312C5F7E8C}" type="presParOf" srcId="{0B6038FF-414D-4C8D-93CD-B5C969CBB9C8}" destId="{4237734C-3949-4827-9D77-76B7A0D0E0BC}" srcOrd="11" destOrd="0" presId="urn:microsoft.com/office/officeart/2008/layout/VerticalCurvedList"/>
    <dgm:cxn modelId="{682DB155-2952-495E-A194-9A0C4D77B3F7}" type="presParOf" srcId="{0B6038FF-414D-4C8D-93CD-B5C969CBB9C8}" destId="{1437DDA3-9E3A-4E77-B032-103B05FEC8EC}" srcOrd="12" destOrd="0" presId="urn:microsoft.com/office/officeart/2008/layout/VerticalCurvedList"/>
    <dgm:cxn modelId="{E633BC35-FA0F-43F1-91FE-B146A916202D}" type="presParOf" srcId="{1437DDA3-9E3A-4E77-B032-103B05FEC8EC}" destId="{7D70AA29-8C53-4140-B5FA-E15FC1F34E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EACF2E-A14D-43AD-88FA-98378F9E095F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B5FD4A68-6036-4026-B946-3B9A9641F2D4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мониторинг</a:t>
          </a:r>
          <a:r>
            <a:rPr lang="ru-RU" sz="2000" b="1" dirty="0"/>
            <a:t> готовности учителей</a:t>
          </a:r>
        </a:p>
      </dgm:t>
    </dgm:pt>
    <dgm:pt modelId="{3BA1F1A3-A0AE-4FA9-A9F8-C3352A45D4F9}" type="parTrans" cxnId="{F401CD0A-5A74-47F6-9E06-1AAA189AE09F}">
      <dgm:prSet/>
      <dgm:spPr/>
      <dgm:t>
        <a:bodyPr/>
        <a:lstStyle/>
        <a:p>
          <a:endParaRPr lang="ru-RU" b="1"/>
        </a:p>
      </dgm:t>
    </dgm:pt>
    <dgm:pt modelId="{78BEE73B-25FF-496A-BD17-10FF0D4BE80F}" type="sibTrans" cxnId="{F401CD0A-5A74-47F6-9E06-1AAA189AE09F}">
      <dgm:prSet/>
      <dgm:spPr/>
      <dgm:t>
        <a:bodyPr/>
        <a:lstStyle/>
        <a:p>
          <a:endParaRPr lang="ru-RU" b="1"/>
        </a:p>
      </dgm:t>
    </dgm:pt>
    <dgm:pt modelId="{16377FD2-9F2C-4D9B-87E6-E6CEB41F092A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мониторинг</a:t>
          </a:r>
          <a:r>
            <a:rPr lang="ru-RU" sz="2000" b="1" dirty="0"/>
            <a:t> реализации авторских учебных программ</a:t>
          </a:r>
        </a:p>
      </dgm:t>
    </dgm:pt>
    <dgm:pt modelId="{6E8D928B-734C-4EC6-BFAF-C89CB42A37F2}" type="parTrans" cxnId="{251FA499-9504-4CD6-B463-B114A700B0D8}">
      <dgm:prSet/>
      <dgm:spPr/>
      <dgm:t>
        <a:bodyPr/>
        <a:lstStyle/>
        <a:p>
          <a:endParaRPr lang="ru-RU" b="1"/>
        </a:p>
      </dgm:t>
    </dgm:pt>
    <dgm:pt modelId="{32EA5EF2-087F-4BD9-9574-CA9CE08ADB25}" type="sibTrans" cxnId="{251FA499-9504-4CD6-B463-B114A700B0D8}">
      <dgm:prSet/>
      <dgm:spPr/>
      <dgm:t>
        <a:bodyPr/>
        <a:lstStyle/>
        <a:p>
          <a:endParaRPr lang="ru-RU" b="1"/>
        </a:p>
      </dgm:t>
    </dgm:pt>
    <dgm:pt modelId="{9082B478-3072-40F4-9795-CF9DAA1AFC16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мониторинг</a:t>
          </a:r>
          <a:r>
            <a:rPr lang="ru-RU" sz="2000" b="1" dirty="0"/>
            <a:t> готовности</a:t>
          </a:r>
        </a:p>
      </dgm:t>
    </dgm:pt>
    <dgm:pt modelId="{222B77B5-9E09-4C6C-BD5B-DD4BBE6756AE}" type="sibTrans" cxnId="{FE145512-07A8-45B4-969D-2C31884EF9C3}">
      <dgm:prSet/>
      <dgm:spPr/>
      <dgm:t>
        <a:bodyPr/>
        <a:lstStyle/>
        <a:p>
          <a:endParaRPr lang="ru-RU" b="1"/>
        </a:p>
      </dgm:t>
    </dgm:pt>
    <dgm:pt modelId="{28A661D6-5B45-4B40-91F8-9D854C1D9268}" type="parTrans" cxnId="{FE145512-07A8-45B4-969D-2C31884EF9C3}">
      <dgm:prSet/>
      <dgm:spPr/>
      <dgm:t>
        <a:bodyPr/>
        <a:lstStyle/>
        <a:p>
          <a:endParaRPr lang="ru-RU" b="1"/>
        </a:p>
      </dgm:t>
    </dgm:pt>
    <dgm:pt modelId="{F000FAE4-695D-43C2-B88B-C0FCBEFAC476}" type="pres">
      <dgm:prSet presAssocID="{B6EACF2E-A14D-43AD-88FA-98378F9E095F}" presName="composite" presStyleCnt="0">
        <dgm:presLayoutVars>
          <dgm:chMax val="5"/>
          <dgm:dir/>
          <dgm:resizeHandles val="exact"/>
        </dgm:presLayoutVars>
      </dgm:prSet>
      <dgm:spPr/>
    </dgm:pt>
    <dgm:pt modelId="{7AE74E6E-A9CE-4762-AC7C-38009AA95FBC}" type="pres">
      <dgm:prSet presAssocID="{16377FD2-9F2C-4D9B-87E6-E6CEB41F092A}" presName="circle1" presStyleLbl="lnNode1" presStyleIdx="0" presStyleCnt="3"/>
      <dgm:spPr/>
    </dgm:pt>
    <dgm:pt modelId="{9CFE80E6-703A-42C6-8384-1508DD2266F6}" type="pres">
      <dgm:prSet presAssocID="{16377FD2-9F2C-4D9B-87E6-E6CEB41F092A}" presName="text1" presStyleLbl="revTx" presStyleIdx="0" presStyleCnt="3" custScaleX="249771" custLinFactNeighborX="75833" custLinFactNeighborY="-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390A2-F5A4-4DD5-A162-9608FED4C1FD}" type="pres">
      <dgm:prSet presAssocID="{16377FD2-9F2C-4D9B-87E6-E6CEB41F092A}" presName="line1" presStyleLbl="callout" presStyleIdx="0" presStyleCnt="6"/>
      <dgm:spPr/>
    </dgm:pt>
    <dgm:pt modelId="{99046454-AE64-45DC-BCC6-6117F383A9E1}" type="pres">
      <dgm:prSet presAssocID="{16377FD2-9F2C-4D9B-87E6-E6CEB41F092A}" presName="d1" presStyleLbl="callout" presStyleIdx="1" presStyleCnt="6"/>
      <dgm:spPr/>
    </dgm:pt>
    <dgm:pt modelId="{925F6005-5808-4661-8D76-78561A792E50}" type="pres">
      <dgm:prSet presAssocID="{B5FD4A68-6036-4026-B946-3B9A9641F2D4}" presName="circle2" presStyleLbl="lnNode1" presStyleIdx="1" presStyleCnt="3"/>
      <dgm:spPr/>
    </dgm:pt>
    <dgm:pt modelId="{526D5B7B-504F-40D9-A60D-B2E3E2F55209}" type="pres">
      <dgm:prSet presAssocID="{B5FD4A68-6036-4026-B946-3B9A9641F2D4}" presName="text2" presStyleLbl="revTx" presStyleIdx="1" presStyleCnt="3" custScaleX="212361" custLinFactNeighborX="5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4BC27-E4DA-416E-99BE-16F10DE2E0B7}" type="pres">
      <dgm:prSet presAssocID="{B5FD4A68-6036-4026-B946-3B9A9641F2D4}" presName="line2" presStyleLbl="callout" presStyleIdx="2" presStyleCnt="6"/>
      <dgm:spPr/>
    </dgm:pt>
    <dgm:pt modelId="{375F72D4-2EF7-4974-9218-9617CBA89BCE}" type="pres">
      <dgm:prSet presAssocID="{B5FD4A68-6036-4026-B946-3B9A9641F2D4}" presName="d2" presStyleLbl="callout" presStyleIdx="3" presStyleCnt="6"/>
      <dgm:spPr/>
    </dgm:pt>
    <dgm:pt modelId="{DAD03B03-42B2-4B38-A55F-433D4B81407D}" type="pres">
      <dgm:prSet presAssocID="{9082B478-3072-40F4-9795-CF9DAA1AFC16}" presName="circle3" presStyleLbl="lnNode1" presStyleIdx="2" presStyleCnt="3"/>
      <dgm:spPr/>
    </dgm:pt>
    <dgm:pt modelId="{88AC2CC4-2D0D-4579-A1B4-796848420AAA}" type="pres">
      <dgm:prSet presAssocID="{9082B478-3072-40F4-9795-CF9DAA1AFC16}" presName="text3" presStyleLbl="revTx" presStyleIdx="2" presStyleCnt="3" custScaleX="169808" custScaleY="81815" custLinFactNeighborX="37121" custLinFactNeighborY="-1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4A299-8A9F-48CF-9CC9-1DDFEFF6E11B}" type="pres">
      <dgm:prSet presAssocID="{9082B478-3072-40F4-9795-CF9DAA1AFC16}" presName="line3" presStyleLbl="callout" presStyleIdx="4" presStyleCnt="6"/>
      <dgm:spPr/>
    </dgm:pt>
    <dgm:pt modelId="{22F44B03-924A-4129-A3A1-C04DF6C401E4}" type="pres">
      <dgm:prSet presAssocID="{9082B478-3072-40F4-9795-CF9DAA1AFC16}" presName="d3" presStyleLbl="callout" presStyleIdx="5" presStyleCnt="6"/>
      <dgm:spPr/>
    </dgm:pt>
  </dgm:ptLst>
  <dgm:cxnLst>
    <dgm:cxn modelId="{EB1A0B4F-B982-46EC-811F-A53B5F2711E6}" type="presOf" srcId="{16377FD2-9F2C-4D9B-87E6-E6CEB41F092A}" destId="{9CFE80E6-703A-42C6-8384-1508DD2266F6}" srcOrd="0" destOrd="0" presId="urn:microsoft.com/office/officeart/2005/8/layout/target1"/>
    <dgm:cxn modelId="{FE145512-07A8-45B4-969D-2C31884EF9C3}" srcId="{B6EACF2E-A14D-43AD-88FA-98378F9E095F}" destId="{9082B478-3072-40F4-9795-CF9DAA1AFC16}" srcOrd="2" destOrd="0" parTransId="{28A661D6-5B45-4B40-91F8-9D854C1D9268}" sibTransId="{222B77B5-9E09-4C6C-BD5B-DD4BBE6756AE}"/>
    <dgm:cxn modelId="{5A4FA056-3403-4865-B739-5EB8818F25D4}" type="presOf" srcId="{B6EACF2E-A14D-43AD-88FA-98378F9E095F}" destId="{F000FAE4-695D-43C2-B88B-C0FCBEFAC476}" srcOrd="0" destOrd="0" presId="urn:microsoft.com/office/officeart/2005/8/layout/target1"/>
    <dgm:cxn modelId="{21389AE3-D2BF-4784-98CF-2DFB422D64F3}" type="presOf" srcId="{B5FD4A68-6036-4026-B946-3B9A9641F2D4}" destId="{526D5B7B-504F-40D9-A60D-B2E3E2F55209}" srcOrd="0" destOrd="0" presId="urn:microsoft.com/office/officeart/2005/8/layout/target1"/>
    <dgm:cxn modelId="{6495659C-86B3-47B2-82DE-87C2CC5B5DF3}" type="presOf" srcId="{9082B478-3072-40F4-9795-CF9DAA1AFC16}" destId="{88AC2CC4-2D0D-4579-A1B4-796848420AAA}" srcOrd="0" destOrd="0" presId="urn:microsoft.com/office/officeart/2005/8/layout/target1"/>
    <dgm:cxn modelId="{F401CD0A-5A74-47F6-9E06-1AAA189AE09F}" srcId="{B6EACF2E-A14D-43AD-88FA-98378F9E095F}" destId="{B5FD4A68-6036-4026-B946-3B9A9641F2D4}" srcOrd="1" destOrd="0" parTransId="{3BA1F1A3-A0AE-4FA9-A9F8-C3352A45D4F9}" sibTransId="{78BEE73B-25FF-496A-BD17-10FF0D4BE80F}"/>
    <dgm:cxn modelId="{251FA499-9504-4CD6-B463-B114A700B0D8}" srcId="{B6EACF2E-A14D-43AD-88FA-98378F9E095F}" destId="{16377FD2-9F2C-4D9B-87E6-E6CEB41F092A}" srcOrd="0" destOrd="0" parTransId="{6E8D928B-734C-4EC6-BFAF-C89CB42A37F2}" sibTransId="{32EA5EF2-087F-4BD9-9574-CA9CE08ADB25}"/>
    <dgm:cxn modelId="{D5D907FC-98C7-4A54-9F4D-F92434D65F17}" type="presParOf" srcId="{F000FAE4-695D-43C2-B88B-C0FCBEFAC476}" destId="{7AE74E6E-A9CE-4762-AC7C-38009AA95FBC}" srcOrd="0" destOrd="0" presId="urn:microsoft.com/office/officeart/2005/8/layout/target1"/>
    <dgm:cxn modelId="{88D5BD96-3377-4991-9DF2-4948CADDF90E}" type="presParOf" srcId="{F000FAE4-695D-43C2-B88B-C0FCBEFAC476}" destId="{9CFE80E6-703A-42C6-8384-1508DD2266F6}" srcOrd="1" destOrd="0" presId="urn:microsoft.com/office/officeart/2005/8/layout/target1"/>
    <dgm:cxn modelId="{14315E36-3E88-4DED-B664-77876B326734}" type="presParOf" srcId="{F000FAE4-695D-43C2-B88B-C0FCBEFAC476}" destId="{02C390A2-F5A4-4DD5-A162-9608FED4C1FD}" srcOrd="2" destOrd="0" presId="urn:microsoft.com/office/officeart/2005/8/layout/target1"/>
    <dgm:cxn modelId="{40275D26-F8A7-4286-A641-EB7CC218A258}" type="presParOf" srcId="{F000FAE4-695D-43C2-B88B-C0FCBEFAC476}" destId="{99046454-AE64-45DC-BCC6-6117F383A9E1}" srcOrd="3" destOrd="0" presId="urn:microsoft.com/office/officeart/2005/8/layout/target1"/>
    <dgm:cxn modelId="{BB53A132-C156-486E-AC03-F9B40D4FBC0F}" type="presParOf" srcId="{F000FAE4-695D-43C2-B88B-C0FCBEFAC476}" destId="{925F6005-5808-4661-8D76-78561A792E50}" srcOrd="4" destOrd="0" presId="urn:microsoft.com/office/officeart/2005/8/layout/target1"/>
    <dgm:cxn modelId="{CA852796-98F1-459C-96C7-60474A84EC04}" type="presParOf" srcId="{F000FAE4-695D-43C2-B88B-C0FCBEFAC476}" destId="{526D5B7B-504F-40D9-A60D-B2E3E2F55209}" srcOrd="5" destOrd="0" presId="urn:microsoft.com/office/officeart/2005/8/layout/target1"/>
    <dgm:cxn modelId="{1ED770E7-FF6E-4FA3-A9DE-C71F1BFD4458}" type="presParOf" srcId="{F000FAE4-695D-43C2-B88B-C0FCBEFAC476}" destId="{4734BC27-E4DA-416E-99BE-16F10DE2E0B7}" srcOrd="6" destOrd="0" presId="urn:microsoft.com/office/officeart/2005/8/layout/target1"/>
    <dgm:cxn modelId="{4D3E27DD-4772-4FB1-B116-EF7ECEA7A90B}" type="presParOf" srcId="{F000FAE4-695D-43C2-B88B-C0FCBEFAC476}" destId="{375F72D4-2EF7-4974-9218-9617CBA89BCE}" srcOrd="7" destOrd="0" presId="urn:microsoft.com/office/officeart/2005/8/layout/target1"/>
    <dgm:cxn modelId="{C27336AA-A4F0-4E3D-8242-38170400B505}" type="presParOf" srcId="{F000FAE4-695D-43C2-B88B-C0FCBEFAC476}" destId="{DAD03B03-42B2-4B38-A55F-433D4B81407D}" srcOrd="8" destOrd="0" presId="urn:microsoft.com/office/officeart/2005/8/layout/target1"/>
    <dgm:cxn modelId="{EF859809-1246-4ACE-B63C-E140B29D00FB}" type="presParOf" srcId="{F000FAE4-695D-43C2-B88B-C0FCBEFAC476}" destId="{88AC2CC4-2D0D-4579-A1B4-796848420AAA}" srcOrd="9" destOrd="0" presId="urn:microsoft.com/office/officeart/2005/8/layout/target1"/>
    <dgm:cxn modelId="{18E343DC-21E9-46E9-B918-A13865FE8AC6}" type="presParOf" srcId="{F000FAE4-695D-43C2-B88B-C0FCBEFAC476}" destId="{D3A4A299-8A9F-48CF-9CC9-1DDFEFF6E11B}" srcOrd="10" destOrd="0" presId="urn:microsoft.com/office/officeart/2005/8/layout/target1"/>
    <dgm:cxn modelId="{99C53791-A9F8-4962-82FC-3874AB873CDE}" type="presParOf" srcId="{F000FAE4-695D-43C2-B88B-C0FCBEFAC476}" destId="{22F44B03-924A-4129-A3A1-C04DF6C401E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28B95-72E7-4BC8-9A50-E54C77B1DDE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FE814-FF87-44B9-934C-1819A9AB2266}">
      <dgm:prSet phldrT="[Текст]" custT="1"/>
      <dgm:spPr/>
      <dgm:t>
        <a:bodyPr/>
        <a:lstStyle/>
        <a:p>
          <a:r>
            <a:rPr lang="ru-RU" sz="1400" dirty="0" smtClean="0"/>
            <a:t>ПЛАН МЕРОПРИЯТИЙ</a:t>
          </a:r>
        </a:p>
        <a:p>
          <a:r>
            <a:rPr lang="ru-RU" sz="1400" dirty="0" smtClean="0"/>
            <a:t>по подготовке к введению обновлённых ФГОС НОиООО в образовательных организациях Ленинградской области в 2022-2023 учебном году</a:t>
          </a:r>
        </a:p>
        <a:p>
          <a:r>
            <a:rPr lang="ru-RU" sz="1400" dirty="0" smtClean="0"/>
            <a:t>(региональный план)</a:t>
          </a:r>
          <a:endParaRPr lang="ru-RU" sz="1400" dirty="0"/>
        </a:p>
      </dgm:t>
    </dgm:pt>
    <dgm:pt modelId="{8D1769E8-555D-4DEC-8631-5003C95B166C}" type="parTrans" cxnId="{0DC64B58-77F5-44BC-81CE-788D9999C0CC}">
      <dgm:prSet/>
      <dgm:spPr/>
      <dgm:t>
        <a:bodyPr/>
        <a:lstStyle/>
        <a:p>
          <a:endParaRPr lang="ru-RU"/>
        </a:p>
      </dgm:t>
    </dgm:pt>
    <dgm:pt modelId="{74ECB9EF-4A87-432F-A8C3-CDCF329FEFCB}" type="sibTrans" cxnId="{0DC64B58-77F5-44BC-81CE-788D9999C0CC}">
      <dgm:prSet/>
      <dgm:spPr/>
      <dgm:t>
        <a:bodyPr/>
        <a:lstStyle/>
        <a:p>
          <a:endParaRPr lang="ru-RU"/>
        </a:p>
      </dgm:t>
    </dgm:pt>
    <dgm:pt modelId="{30FFC4D1-22F3-4960-8BA6-5590D459D19D}">
      <dgm:prSet phldrT="[Текст]"/>
      <dgm:spPr/>
      <dgm:t>
        <a:bodyPr/>
        <a:lstStyle/>
        <a:p>
          <a:r>
            <a:rPr lang="ru-RU" dirty="0" smtClean="0"/>
            <a:t>уровень образовательной организации</a:t>
          </a:r>
          <a:endParaRPr lang="ru-RU" dirty="0"/>
        </a:p>
      </dgm:t>
    </dgm:pt>
    <dgm:pt modelId="{64F4C70B-92AB-40F2-BEF8-AF6FB00869CC}" type="parTrans" cxnId="{E84CB6AD-AD88-47AA-ADC6-181D6E726233}">
      <dgm:prSet/>
      <dgm:spPr/>
      <dgm:t>
        <a:bodyPr/>
        <a:lstStyle/>
        <a:p>
          <a:endParaRPr lang="ru-RU"/>
        </a:p>
      </dgm:t>
    </dgm:pt>
    <dgm:pt modelId="{DCE177F5-CA52-4F16-B7F4-8420749C267B}" type="sibTrans" cxnId="{E84CB6AD-AD88-47AA-ADC6-181D6E726233}">
      <dgm:prSet/>
      <dgm:spPr/>
      <dgm:t>
        <a:bodyPr/>
        <a:lstStyle/>
        <a:p>
          <a:endParaRPr lang="ru-RU"/>
        </a:p>
      </dgm:t>
    </dgm:pt>
    <dgm:pt modelId="{15FDB1F3-5A1E-411C-AA34-869B6FEEBFE9}">
      <dgm:prSet phldrT="[Текст]"/>
      <dgm:spPr/>
      <dgm:t>
        <a:bodyPr/>
        <a:lstStyle/>
        <a:p>
          <a:r>
            <a:rPr lang="ru-RU" dirty="0" smtClean="0"/>
            <a:t>план школы</a:t>
          </a:r>
          <a:endParaRPr lang="ru-RU" dirty="0"/>
        </a:p>
      </dgm:t>
    </dgm:pt>
    <dgm:pt modelId="{8A7F2407-1F45-49BE-B4D4-C2EA2741B5B7}" type="parTrans" cxnId="{156CF8B7-BCFA-40C2-8431-E732384AB703}">
      <dgm:prSet/>
      <dgm:spPr/>
      <dgm:t>
        <a:bodyPr/>
        <a:lstStyle/>
        <a:p>
          <a:endParaRPr lang="ru-RU"/>
        </a:p>
      </dgm:t>
    </dgm:pt>
    <dgm:pt modelId="{F7045CB6-5216-4070-9FBD-009E7F08E532}" type="sibTrans" cxnId="{156CF8B7-BCFA-40C2-8431-E732384AB703}">
      <dgm:prSet/>
      <dgm:spPr/>
      <dgm:t>
        <a:bodyPr/>
        <a:lstStyle/>
        <a:p>
          <a:endParaRPr lang="ru-RU"/>
        </a:p>
      </dgm:t>
    </dgm:pt>
    <dgm:pt modelId="{187F6258-EE28-4769-BDA8-2A727BAB1C84}" type="pres">
      <dgm:prSet presAssocID="{52B28B95-72E7-4BC8-9A50-E54C77B1DD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1E0F5-5399-4789-8D34-175532D08A84}" type="pres">
      <dgm:prSet presAssocID="{C84FE814-FF87-44B9-934C-1819A9AB2266}" presName="root1" presStyleCnt="0"/>
      <dgm:spPr/>
    </dgm:pt>
    <dgm:pt modelId="{E609DB52-3CF5-4261-B047-DA8AE10A7382}" type="pres">
      <dgm:prSet presAssocID="{C84FE814-FF87-44B9-934C-1819A9AB2266}" presName="LevelOneTextNode" presStyleLbl="node0" presStyleIdx="0" presStyleCnt="1" custScaleX="165262" custScaleY="160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A4C6A-6CFC-4321-B242-4EC43A40032E}" type="pres">
      <dgm:prSet presAssocID="{C84FE814-FF87-44B9-934C-1819A9AB2266}" presName="level2hierChild" presStyleCnt="0"/>
      <dgm:spPr/>
    </dgm:pt>
    <dgm:pt modelId="{11639845-A10A-42E6-BBEF-4BD8C1738FFB}" type="pres">
      <dgm:prSet presAssocID="{64F4C70B-92AB-40F2-BEF8-AF6FB00869CC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701D067E-89A9-498C-A41F-F37BA0EA10A2}" type="pres">
      <dgm:prSet presAssocID="{64F4C70B-92AB-40F2-BEF8-AF6FB00869CC}" presName="connTx" presStyleLbl="parChTrans1D2" presStyleIdx="0" presStyleCnt="1"/>
      <dgm:spPr/>
      <dgm:t>
        <a:bodyPr/>
        <a:lstStyle/>
        <a:p>
          <a:endParaRPr lang="ru-RU"/>
        </a:p>
      </dgm:t>
    </dgm:pt>
    <dgm:pt modelId="{8913F6B2-6D59-408C-9A57-DD71D16529D4}" type="pres">
      <dgm:prSet presAssocID="{30FFC4D1-22F3-4960-8BA6-5590D459D19D}" presName="root2" presStyleCnt="0"/>
      <dgm:spPr/>
    </dgm:pt>
    <dgm:pt modelId="{D86A45CB-D395-4E4D-9B8D-9F9A615D532E}" type="pres">
      <dgm:prSet presAssocID="{30FFC4D1-22F3-4960-8BA6-5590D459D19D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1F337-64B4-44A4-916B-5434477E77DA}" type="pres">
      <dgm:prSet presAssocID="{30FFC4D1-22F3-4960-8BA6-5590D459D19D}" presName="level3hierChild" presStyleCnt="0"/>
      <dgm:spPr/>
    </dgm:pt>
    <dgm:pt modelId="{AFB377E9-469E-4A73-92B7-3AF5950BCC13}" type="pres">
      <dgm:prSet presAssocID="{8A7F2407-1F45-49BE-B4D4-C2EA2741B5B7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00061EBE-5208-4B11-9937-5DB36378BCCA}" type="pres">
      <dgm:prSet presAssocID="{8A7F2407-1F45-49BE-B4D4-C2EA2741B5B7}" presName="connTx" presStyleLbl="parChTrans1D3" presStyleIdx="0" presStyleCnt="1"/>
      <dgm:spPr/>
      <dgm:t>
        <a:bodyPr/>
        <a:lstStyle/>
        <a:p>
          <a:endParaRPr lang="ru-RU"/>
        </a:p>
      </dgm:t>
    </dgm:pt>
    <dgm:pt modelId="{0847D942-6906-4321-A231-F4DF84C7D260}" type="pres">
      <dgm:prSet presAssocID="{15FDB1F3-5A1E-411C-AA34-869B6FEEBFE9}" presName="root2" presStyleCnt="0"/>
      <dgm:spPr/>
    </dgm:pt>
    <dgm:pt modelId="{B0B8A60A-7FE2-45FD-B929-E2395AEF501F}" type="pres">
      <dgm:prSet presAssocID="{15FDB1F3-5A1E-411C-AA34-869B6FEEBFE9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95D4E4-364F-4897-BE96-106094217DAD}" type="pres">
      <dgm:prSet presAssocID="{15FDB1F3-5A1E-411C-AA34-869B6FEEBFE9}" presName="level3hierChild" presStyleCnt="0"/>
      <dgm:spPr/>
    </dgm:pt>
  </dgm:ptLst>
  <dgm:cxnLst>
    <dgm:cxn modelId="{F3A30206-09D8-4DFC-B780-463B5EF5D45F}" type="presOf" srcId="{8A7F2407-1F45-49BE-B4D4-C2EA2741B5B7}" destId="{00061EBE-5208-4B11-9937-5DB36378BCCA}" srcOrd="1" destOrd="0" presId="urn:microsoft.com/office/officeart/2005/8/layout/hierarchy2"/>
    <dgm:cxn modelId="{2AE9C612-DE41-405B-BCCE-7506193988D1}" type="presOf" srcId="{C84FE814-FF87-44B9-934C-1819A9AB2266}" destId="{E609DB52-3CF5-4261-B047-DA8AE10A7382}" srcOrd="0" destOrd="0" presId="urn:microsoft.com/office/officeart/2005/8/layout/hierarchy2"/>
    <dgm:cxn modelId="{4AB3F4F1-3B8A-4ECB-9993-E69D609FC6FC}" type="presOf" srcId="{64F4C70B-92AB-40F2-BEF8-AF6FB00869CC}" destId="{11639845-A10A-42E6-BBEF-4BD8C1738FFB}" srcOrd="0" destOrd="0" presId="urn:microsoft.com/office/officeart/2005/8/layout/hierarchy2"/>
    <dgm:cxn modelId="{C9F746FD-9897-47CA-809A-8E30F6E9A17A}" type="presOf" srcId="{30FFC4D1-22F3-4960-8BA6-5590D459D19D}" destId="{D86A45CB-D395-4E4D-9B8D-9F9A615D532E}" srcOrd="0" destOrd="0" presId="urn:microsoft.com/office/officeart/2005/8/layout/hierarchy2"/>
    <dgm:cxn modelId="{A64DEDD8-1E0C-480E-8159-D37761A402FD}" type="presOf" srcId="{64F4C70B-92AB-40F2-BEF8-AF6FB00869CC}" destId="{701D067E-89A9-498C-A41F-F37BA0EA10A2}" srcOrd="1" destOrd="0" presId="urn:microsoft.com/office/officeart/2005/8/layout/hierarchy2"/>
    <dgm:cxn modelId="{BFD93709-73AF-4824-8188-4261B796F8B7}" type="presOf" srcId="{52B28B95-72E7-4BC8-9A50-E54C77B1DDE0}" destId="{187F6258-EE28-4769-BDA8-2A727BAB1C84}" srcOrd="0" destOrd="0" presId="urn:microsoft.com/office/officeart/2005/8/layout/hierarchy2"/>
    <dgm:cxn modelId="{E84CB6AD-AD88-47AA-ADC6-181D6E726233}" srcId="{C84FE814-FF87-44B9-934C-1819A9AB2266}" destId="{30FFC4D1-22F3-4960-8BA6-5590D459D19D}" srcOrd="0" destOrd="0" parTransId="{64F4C70B-92AB-40F2-BEF8-AF6FB00869CC}" sibTransId="{DCE177F5-CA52-4F16-B7F4-8420749C267B}"/>
    <dgm:cxn modelId="{0DC64B58-77F5-44BC-81CE-788D9999C0CC}" srcId="{52B28B95-72E7-4BC8-9A50-E54C77B1DDE0}" destId="{C84FE814-FF87-44B9-934C-1819A9AB2266}" srcOrd="0" destOrd="0" parTransId="{8D1769E8-555D-4DEC-8631-5003C95B166C}" sibTransId="{74ECB9EF-4A87-432F-A8C3-CDCF329FEFCB}"/>
    <dgm:cxn modelId="{C00238F6-4A00-4C6D-B4AA-8766DB596AC8}" type="presOf" srcId="{15FDB1F3-5A1E-411C-AA34-869B6FEEBFE9}" destId="{B0B8A60A-7FE2-45FD-B929-E2395AEF501F}" srcOrd="0" destOrd="0" presId="urn:microsoft.com/office/officeart/2005/8/layout/hierarchy2"/>
    <dgm:cxn modelId="{F36EFCBA-4AAD-4578-BF57-D186A7822C33}" type="presOf" srcId="{8A7F2407-1F45-49BE-B4D4-C2EA2741B5B7}" destId="{AFB377E9-469E-4A73-92B7-3AF5950BCC13}" srcOrd="0" destOrd="0" presId="urn:microsoft.com/office/officeart/2005/8/layout/hierarchy2"/>
    <dgm:cxn modelId="{156CF8B7-BCFA-40C2-8431-E732384AB703}" srcId="{30FFC4D1-22F3-4960-8BA6-5590D459D19D}" destId="{15FDB1F3-5A1E-411C-AA34-869B6FEEBFE9}" srcOrd="0" destOrd="0" parTransId="{8A7F2407-1F45-49BE-B4D4-C2EA2741B5B7}" sibTransId="{F7045CB6-5216-4070-9FBD-009E7F08E532}"/>
    <dgm:cxn modelId="{5A797FED-78D4-41DE-8DFF-011F91E17FDE}" type="presParOf" srcId="{187F6258-EE28-4769-BDA8-2A727BAB1C84}" destId="{0AE1E0F5-5399-4789-8D34-175532D08A84}" srcOrd="0" destOrd="0" presId="urn:microsoft.com/office/officeart/2005/8/layout/hierarchy2"/>
    <dgm:cxn modelId="{D714B395-84F3-4CC6-8464-0F2B894B4567}" type="presParOf" srcId="{0AE1E0F5-5399-4789-8D34-175532D08A84}" destId="{E609DB52-3CF5-4261-B047-DA8AE10A7382}" srcOrd="0" destOrd="0" presId="urn:microsoft.com/office/officeart/2005/8/layout/hierarchy2"/>
    <dgm:cxn modelId="{B135C283-4F12-4166-94F1-5CFED60E74AD}" type="presParOf" srcId="{0AE1E0F5-5399-4789-8D34-175532D08A84}" destId="{9F8A4C6A-6CFC-4321-B242-4EC43A40032E}" srcOrd="1" destOrd="0" presId="urn:microsoft.com/office/officeart/2005/8/layout/hierarchy2"/>
    <dgm:cxn modelId="{CEA84EFF-A70A-4A17-B3AA-21729DE71773}" type="presParOf" srcId="{9F8A4C6A-6CFC-4321-B242-4EC43A40032E}" destId="{11639845-A10A-42E6-BBEF-4BD8C1738FFB}" srcOrd="0" destOrd="0" presId="urn:microsoft.com/office/officeart/2005/8/layout/hierarchy2"/>
    <dgm:cxn modelId="{DF28B10D-0633-4927-8238-E5E6B3D6B842}" type="presParOf" srcId="{11639845-A10A-42E6-BBEF-4BD8C1738FFB}" destId="{701D067E-89A9-498C-A41F-F37BA0EA10A2}" srcOrd="0" destOrd="0" presId="urn:microsoft.com/office/officeart/2005/8/layout/hierarchy2"/>
    <dgm:cxn modelId="{14BED64B-70A9-4683-92CC-14B499B73D64}" type="presParOf" srcId="{9F8A4C6A-6CFC-4321-B242-4EC43A40032E}" destId="{8913F6B2-6D59-408C-9A57-DD71D16529D4}" srcOrd="1" destOrd="0" presId="urn:microsoft.com/office/officeart/2005/8/layout/hierarchy2"/>
    <dgm:cxn modelId="{9564606D-4B06-4E36-8D5C-9E6460A12F83}" type="presParOf" srcId="{8913F6B2-6D59-408C-9A57-DD71D16529D4}" destId="{D86A45CB-D395-4E4D-9B8D-9F9A615D532E}" srcOrd="0" destOrd="0" presId="urn:microsoft.com/office/officeart/2005/8/layout/hierarchy2"/>
    <dgm:cxn modelId="{31FF48F9-834A-4AE0-9C16-1E34C19DD462}" type="presParOf" srcId="{8913F6B2-6D59-408C-9A57-DD71D16529D4}" destId="{26F1F337-64B4-44A4-916B-5434477E77DA}" srcOrd="1" destOrd="0" presId="urn:microsoft.com/office/officeart/2005/8/layout/hierarchy2"/>
    <dgm:cxn modelId="{3E23170E-7ED9-424A-8D5B-BBA1D6232F5D}" type="presParOf" srcId="{26F1F337-64B4-44A4-916B-5434477E77DA}" destId="{AFB377E9-469E-4A73-92B7-3AF5950BCC13}" srcOrd="0" destOrd="0" presId="urn:microsoft.com/office/officeart/2005/8/layout/hierarchy2"/>
    <dgm:cxn modelId="{2656D593-3CA5-49B8-BAFE-B99B6768EFB4}" type="presParOf" srcId="{AFB377E9-469E-4A73-92B7-3AF5950BCC13}" destId="{00061EBE-5208-4B11-9937-5DB36378BCCA}" srcOrd="0" destOrd="0" presId="urn:microsoft.com/office/officeart/2005/8/layout/hierarchy2"/>
    <dgm:cxn modelId="{0FBD1DB1-6054-4DD9-AD85-759335F0669C}" type="presParOf" srcId="{26F1F337-64B4-44A4-916B-5434477E77DA}" destId="{0847D942-6906-4321-A231-F4DF84C7D260}" srcOrd="1" destOrd="0" presId="urn:microsoft.com/office/officeart/2005/8/layout/hierarchy2"/>
    <dgm:cxn modelId="{07B1CC49-6527-4B63-A1A2-F81614D128FC}" type="presParOf" srcId="{0847D942-6906-4321-A231-F4DF84C7D260}" destId="{B0B8A60A-7FE2-45FD-B929-E2395AEF501F}" srcOrd="0" destOrd="0" presId="urn:microsoft.com/office/officeart/2005/8/layout/hierarchy2"/>
    <dgm:cxn modelId="{68B1DA8F-9CC8-49F9-A5F1-D94D909335B8}" type="presParOf" srcId="{0847D942-6906-4321-A231-F4DF84C7D260}" destId="{2F95D4E4-364F-4897-BE96-106094217D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668C2-B786-4666-885F-889815610896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EA86B9-4C42-4F56-83AA-247C3134FB28}">
      <dgm:prSet phldrT="[Текст]" custT="1"/>
      <dgm:spPr/>
      <dgm:t>
        <a:bodyPr/>
        <a:lstStyle/>
        <a:p>
          <a:r>
            <a:rPr lang="ru-RU" sz="1200" b="1" dirty="0"/>
            <a:t>нормативная база</a:t>
          </a:r>
        </a:p>
      </dgm:t>
    </dgm:pt>
    <dgm:pt modelId="{68CA4DBB-918F-4C31-B4FA-E07EED0A9061}" type="parTrans" cxnId="{B1722BBA-5F71-4B18-88A8-71962B78B783}">
      <dgm:prSet/>
      <dgm:spPr/>
      <dgm:t>
        <a:bodyPr/>
        <a:lstStyle/>
        <a:p>
          <a:endParaRPr lang="ru-RU" sz="1200" b="1"/>
        </a:p>
      </dgm:t>
    </dgm:pt>
    <dgm:pt modelId="{3E4358D8-ABB6-4CB9-921F-866C76F141A5}" type="sibTrans" cxnId="{B1722BBA-5F71-4B18-88A8-71962B78B783}">
      <dgm:prSet/>
      <dgm:spPr/>
      <dgm:t>
        <a:bodyPr/>
        <a:lstStyle/>
        <a:p>
          <a:endParaRPr lang="ru-RU" sz="1200" b="1"/>
        </a:p>
      </dgm:t>
    </dgm:pt>
    <dgm:pt modelId="{104B56A7-D6A5-4266-99DF-3837BA14C690}">
      <dgm:prSet phldrT="[Текст]" custT="1"/>
      <dgm:spPr/>
      <dgm:t>
        <a:bodyPr/>
        <a:lstStyle/>
        <a:p>
          <a:r>
            <a:rPr lang="ru-RU" sz="1200" b="1" dirty="0"/>
            <a:t>учебная документация</a:t>
          </a:r>
        </a:p>
      </dgm:t>
    </dgm:pt>
    <dgm:pt modelId="{6CE2E7DD-9033-4BD8-AA1E-40DC2627184C}" type="parTrans" cxnId="{F2E6A929-7B42-482A-90AA-535360462136}">
      <dgm:prSet/>
      <dgm:spPr/>
      <dgm:t>
        <a:bodyPr/>
        <a:lstStyle/>
        <a:p>
          <a:endParaRPr lang="ru-RU" sz="1200" b="1"/>
        </a:p>
      </dgm:t>
    </dgm:pt>
    <dgm:pt modelId="{B0073711-DB5B-47B7-A3BA-1067DA0568A9}" type="sibTrans" cxnId="{F2E6A929-7B42-482A-90AA-535360462136}">
      <dgm:prSet/>
      <dgm:spPr/>
      <dgm:t>
        <a:bodyPr/>
        <a:lstStyle/>
        <a:p>
          <a:endParaRPr lang="ru-RU" sz="1200" b="1"/>
        </a:p>
      </dgm:t>
    </dgm:pt>
    <dgm:pt modelId="{C0DAA4BB-F802-4243-9238-3109BC7E2AD9}">
      <dgm:prSet phldrT="[Текст]" custT="1"/>
      <dgm:spPr/>
      <dgm:t>
        <a:bodyPr/>
        <a:lstStyle/>
        <a:p>
          <a:r>
            <a:rPr lang="ru-RU" sz="1200" b="1" dirty="0"/>
            <a:t>учебно-методическое обеспечение</a:t>
          </a:r>
        </a:p>
      </dgm:t>
    </dgm:pt>
    <dgm:pt modelId="{3122350D-8BE8-4261-9DBD-2533A29F1700}" type="parTrans" cxnId="{7D91BA72-710F-45A2-B801-2B051B8FB51F}">
      <dgm:prSet/>
      <dgm:spPr/>
      <dgm:t>
        <a:bodyPr/>
        <a:lstStyle/>
        <a:p>
          <a:endParaRPr lang="ru-RU" sz="1200" b="1"/>
        </a:p>
      </dgm:t>
    </dgm:pt>
    <dgm:pt modelId="{091272E9-43C2-495E-A419-27BB4BFEC4AD}" type="sibTrans" cxnId="{7D91BA72-710F-45A2-B801-2B051B8FB51F}">
      <dgm:prSet/>
      <dgm:spPr/>
      <dgm:t>
        <a:bodyPr/>
        <a:lstStyle/>
        <a:p>
          <a:endParaRPr lang="ru-RU" sz="1200" b="1"/>
        </a:p>
      </dgm:t>
    </dgm:pt>
    <dgm:pt modelId="{E4FB46B5-0903-4FD2-908F-AB335D042BD6}">
      <dgm:prSet phldrT="[Текст]" custT="1"/>
      <dgm:spPr/>
      <dgm:t>
        <a:bodyPr/>
        <a:lstStyle/>
        <a:p>
          <a:r>
            <a:rPr lang="ru-RU" sz="1200" b="1" dirty="0" err="1" smtClean="0"/>
            <a:t>информацион</a:t>
          </a:r>
          <a:r>
            <a:rPr lang="ru-RU" sz="1200" b="1" dirty="0" smtClean="0"/>
            <a:t>-но-цифровая </a:t>
          </a:r>
          <a:r>
            <a:rPr lang="ru-RU" sz="1200" b="1" dirty="0"/>
            <a:t>среда</a:t>
          </a:r>
        </a:p>
      </dgm:t>
    </dgm:pt>
    <dgm:pt modelId="{EE3E194E-E1B6-45CD-A946-2C950ED537AE}" type="parTrans" cxnId="{D8B0F766-660C-47D0-B5EE-B54AA3D4C2BF}">
      <dgm:prSet/>
      <dgm:spPr/>
      <dgm:t>
        <a:bodyPr/>
        <a:lstStyle/>
        <a:p>
          <a:endParaRPr lang="ru-RU" sz="1200" b="1"/>
        </a:p>
      </dgm:t>
    </dgm:pt>
    <dgm:pt modelId="{A1CEE387-E43B-4C65-B38B-D72C200A4D8D}" type="sibTrans" cxnId="{D8B0F766-660C-47D0-B5EE-B54AA3D4C2BF}">
      <dgm:prSet/>
      <dgm:spPr/>
      <dgm:t>
        <a:bodyPr/>
        <a:lstStyle/>
        <a:p>
          <a:endParaRPr lang="ru-RU" sz="1200" b="1"/>
        </a:p>
      </dgm:t>
    </dgm:pt>
    <dgm:pt modelId="{9AB0D0F2-1CBA-49D7-8D29-276F8AAEDE8F}">
      <dgm:prSet phldrT="[Текст]" custT="1"/>
      <dgm:spPr/>
      <dgm:t>
        <a:bodyPr/>
        <a:lstStyle/>
        <a:p>
          <a:r>
            <a:rPr lang="ru-RU" sz="1200" b="1" dirty="0"/>
            <a:t>методическая работа</a:t>
          </a:r>
        </a:p>
      </dgm:t>
    </dgm:pt>
    <dgm:pt modelId="{70E840A1-2322-46EC-9070-818A16F4ECE8}" type="parTrans" cxnId="{BFD86172-3351-495B-81DA-D29319BA63F0}">
      <dgm:prSet/>
      <dgm:spPr/>
      <dgm:t>
        <a:bodyPr/>
        <a:lstStyle/>
        <a:p>
          <a:endParaRPr lang="ru-RU" sz="1200" b="1"/>
        </a:p>
      </dgm:t>
    </dgm:pt>
    <dgm:pt modelId="{7CD1804D-20DB-4861-B518-19AEB8957106}" type="sibTrans" cxnId="{BFD86172-3351-495B-81DA-D29319BA63F0}">
      <dgm:prSet/>
      <dgm:spPr/>
      <dgm:t>
        <a:bodyPr/>
        <a:lstStyle/>
        <a:p>
          <a:endParaRPr lang="ru-RU" sz="1200" b="1"/>
        </a:p>
      </dgm:t>
    </dgm:pt>
    <dgm:pt modelId="{908FD4D9-14F0-4588-8CAE-C2B3515F7377}">
      <dgm:prSet phldrT="[Текст]" custT="1"/>
      <dgm:spPr/>
      <dgm:t>
        <a:bodyPr/>
        <a:lstStyle/>
        <a:p>
          <a:r>
            <a:rPr lang="ru-RU" sz="1200" b="1" dirty="0"/>
            <a:t>повышение квалификации</a:t>
          </a:r>
        </a:p>
      </dgm:t>
    </dgm:pt>
    <dgm:pt modelId="{F26D873D-07D7-4C1C-AB96-E9E60A1CF5E8}" type="parTrans" cxnId="{D1EEB52E-D57A-48C4-ADF7-92F47D619E4B}">
      <dgm:prSet/>
      <dgm:spPr/>
      <dgm:t>
        <a:bodyPr/>
        <a:lstStyle/>
        <a:p>
          <a:endParaRPr lang="ru-RU" sz="1200" b="1"/>
        </a:p>
      </dgm:t>
    </dgm:pt>
    <dgm:pt modelId="{34461610-BBB4-4C5D-A4F3-336256461148}" type="sibTrans" cxnId="{D1EEB52E-D57A-48C4-ADF7-92F47D619E4B}">
      <dgm:prSet/>
      <dgm:spPr/>
      <dgm:t>
        <a:bodyPr/>
        <a:lstStyle/>
        <a:p>
          <a:endParaRPr lang="ru-RU" sz="1200" b="1"/>
        </a:p>
      </dgm:t>
    </dgm:pt>
    <dgm:pt modelId="{43F40B05-0840-4E61-9770-717D46DB4C6A}">
      <dgm:prSet phldrT="[Текст]" custT="1"/>
      <dgm:spPr/>
      <dgm:t>
        <a:bodyPr/>
        <a:lstStyle/>
        <a:p>
          <a:r>
            <a:rPr lang="ru-RU" sz="1200" b="1" dirty="0" smtClean="0"/>
            <a:t>иные ресурсы</a:t>
          </a:r>
          <a:endParaRPr lang="ru-RU" sz="1200" b="1" dirty="0"/>
        </a:p>
      </dgm:t>
    </dgm:pt>
    <dgm:pt modelId="{09AFFED2-E293-43A2-8764-741F9C560CEF}" type="parTrans" cxnId="{2E595431-DA2A-4D1B-8B35-6CA5D43C0CD1}">
      <dgm:prSet/>
      <dgm:spPr/>
      <dgm:t>
        <a:bodyPr/>
        <a:lstStyle/>
        <a:p>
          <a:endParaRPr lang="ru-RU" sz="1200"/>
        </a:p>
      </dgm:t>
    </dgm:pt>
    <dgm:pt modelId="{C21253F7-6ED7-4ECE-98CF-3B22CE33C458}" type="sibTrans" cxnId="{2E595431-DA2A-4D1B-8B35-6CA5D43C0CD1}">
      <dgm:prSet/>
      <dgm:spPr/>
      <dgm:t>
        <a:bodyPr/>
        <a:lstStyle/>
        <a:p>
          <a:endParaRPr lang="ru-RU" sz="1200"/>
        </a:p>
      </dgm:t>
    </dgm:pt>
    <dgm:pt modelId="{5510B73E-8A47-4D54-A5C5-25C172329CA0}" type="pres">
      <dgm:prSet presAssocID="{8C6668C2-B786-4666-885F-8898156108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92A043-22D9-490E-845A-5184E35D4858}" type="pres">
      <dgm:prSet presAssocID="{8C6668C2-B786-4666-885F-889815610896}" presName="cycle" presStyleCnt="0"/>
      <dgm:spPr/>
    </dgm:pt>
    <dgm:pt modelId="{9F688BEE-8CAF-4C49-A210-6A2A38642A70}" type="pres">
      <dgm:prSet presAssocID="{D4EA86B9-4C42-4F56-83AA-247C3134FB28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39976-AF14-4B46-A19B-8ED4CA7341A5}" type="pres">
      <dgm:prSet presAssocID="{3E4358D8-ABB6-4CB9-921F-866C76F141A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803600D-BCD3-4199-8D06-08B198B3FBA3}" type="pres">
      <dgm:prSet presAssocID="{104B56A7-D6A5-4266-99DF-3837BA14C690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5F7CB-34D3-48C6-949B-AFAAE0849BA9}" type="pres">
      <dgm:prSet presAssocID="{C0DAA4BB-F802-4243-9238-3109BC7E2AD9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15D00-22E6-4275-B9F7-0211AE786828}" type="pres">
      <dgm:prSet presAssocID="{E4FB46B5-0903-4FD2-908F-AB335D042BD6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C0A9B-EB81-4170-B28A-C27E17670C52}" type="pres">
      <dgm:prSet presAssocID="{9AB0D0F2-1CBA-49D7-8D29-276F8AAEDE8F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3E2C2-C3C2-4735-8F13-8CED88781899}" type="pres">
      <dgm:prSet presAssocID="{908FD4D9-14F0-4588-8CAE-C2B3515F7377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45D1A-496D-4E74-88DE-F9E1974D4FCD}" type="pres">
      <dgm:prSet presAssocID="{43F40B05-0840-4E61-9770-717D46DB4C6A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22BBA-5F71-4B18-88A8-71962B78B783}" srcId="{8C6668C2-B786-4666-885F-889815610896}" destId="{D4EA86B9-4C42-4F56-83AA-247C3134FB28}" srcOrd="0" destOrd="0" parTransId="{68CA4DBB-918F-4C31-B4FA-E07EED0A9061}" sibTransId="{3E4358D8-ABB6-4CB9-921F-866C76F141A5}"/>
    <dgm:cxn modelId="{3402B2CF-8591-40AA-9B67-213F3DC1A0D3}" type="presOf" srcId="{908FD4D9-14F0-4588-8CAE-C2B3515F7377}" destId="{82F3E2C2-C3C2-4735-8F13-8CED88781899}" srcOrd="0" destOrd="0" presId="urn:microsoft.com/office/officeart/2005/8/layout/cycle3"/>
    <dgm:cxn modelId="{D8B0F766-660C-47D0-B5EE-B54AA3D4C2BF}" srcId="{8C6668C2-B786-4666-885F-889815610896}" destId="{E4FB46B5-0903-4FD2-908F-AB335D042BD6}" srcOrd="3" destOrd="0" parTransId="{EE3E194E-E1B6-45CD-A946-2C950ED537AE}" sibTransId="{A1CEE387-E43B-4C65-B38B-D72C200A4D8D}"/>
    <dgm:cxn modelId="{B626AD97-27FC-4346-90C4-8AD6D97C5038}" type="presOf" srcId="{104B56A7-D6A5-4266-99DF-3837BA14C690}" destId="{D803600D-BCD3-4199-8D06-08B198B3FBA3}" srcOrd="0" destOrd="0" presId="urn:microsoft.com/office/officeart/2005/8/layout/cycle3"/>
    <dgm:cxn modelId="{7D91BA72-710F-45A2-B801-2B051B8FB51F}" srcId="{8C6668C2-B786-4666-885F-889815610896}" destId="{C0DAA4BB-F802-4243-9238-3109BC7E2AD9}" srcOrd="2" destOrd="0" parTransId="{3122350D-8BE8-4261-9DBD-2533A29F1700}" sibTransId="{091272E9-43C2-495E-A419-27BB4BFEC4AD}"/>
    <dgm:cxn modelId="{4CC7ABD2-D281-4A51-9D9D-76F7B3B31C1C}" type="presOf" srcId="{9AB0D0F2-1CBA-49D7-8D29-276F8AAEDE8F}" destId="{956C0A9B-EB81-4170-B28A-C27E17670C52}" srcOrd="0" destOrd="0" presId="urn:microsoft.com/office/officeart/2005/8/layout/cycle3"/>
    <dgm:cxn modelId="{F2E6A929-7B42-482A-90AA-535360462136}" srcId="{8C6668C2-B786-4666-885F-889815610896}" destId="{104B56A7-D6A5-4266-99DF-3837BA14C690}" srcOrd="1" destOrd="0" parTransId="{6CE2E7DD-9033-4BD8-AA1E-40DC2627184C}" sibTransId="{B0073711-DB5B-47B7-A3BA-1067DA0568A9}"/>
    <dgm:cxn modelId="{30B90EFB-B592-4E4B-B24C-1C47FE7DAA82}" type="presOf" srcId="{D4EA86B9-4C42-4F56-83AA-247C3134FB28}" destId="{9F688BEE-8CAF-4C49-A210-6A2A38642A70}" srcOrd="0" destOrd="0" presId="urn:microsoft.com/office/officeart/2005/8/layout/cycle3"/>
    <dgm:cxn modelId="{8DECB3B4-E8F7-4F44-9205-34B93310AAE3}" type="presOf" srcId="{3E4358D8-ABB6-4CB9-921F-866C76F141A5}" destId="{08139976-AF14-4B46-A19B-8ED4CA7341A5}" srcOrd="0" destOrd="0" presId="urn:microsoft.com/office/officeart/2005/8/layout/cycle3"/>
    <dgm:cxn modelId="{BFD86172-3351-495B-81DA-D29319BA63F0}" srcId="{8C6668C2-B786-4666-885F-889815610896}" destId="{9AB0D0F2-1CBA-49D7-8D29-276F8AAEDE8F}" srcOrd="4" destOrd="0" parTransId="{70E840A1-2322-46EC-9070-818A16F4ECE8}" sibTransId="{7CD1804D-20DB-4861-B518-19AEB8957106}"/>
    <dgm:cxn modelId="{FEAAF773-56D2-4266-AFD2-979252FD40BF}" type="presOf" srcId="{8C6668C2-B786-4666-885F-889815610896}" destId="{5510B73E-8A47-4D54-A5C5-25C172329CA0}" srcOrd="0" destOrd="0" presId="urn:microsoft.com/office/officeart/2005/8/layout/cycle3"/>
    <dgm:cxn modelId="{19E6EC55-127F-4362-AA15-1F15B5431223}" type="presOf" srcId="{E4FB46B5-0903-4FD2-908F-AB335D042BD6}" destId="{BD715D00-22E6-4275-B9F7-0211AE786828}" srcOrd="0" destOrd="0" presId="urn:microsoft.com/office/officeart/2005/8/layout/cycle3"/>
    <dgm:cxn modelId="{1439507C-5479-49AE-B93B-8DCE96397617}" type="presOf" srcId="{C0DAA4BB-F802-4243-9238-3109BC7E2AD9}" destId="{1845F7CB-34D3-48C6-949B-AFAAE0849BA9}" srcOrd="0" destOrd="0" presId="urn:microsoft.com/office/officeart/2005/8/layout/cycle3"/>
    <dgm:cxn modelId="{DB996C90-D072-4F0C-AE07-DB9EF4D4D5F7}" type="presOf" srcId="{43F40B05-0840-4E61-9770-717D46DB4C6A}" destId="{A3945D1A-496D-4E74-88DE-F9E1974D4FCD}" srcOrd="0" destOrd="0" presId="urn:microsoft.com/office/officeart/2005/8/layout/cycle3"/>
    <dgm:cxn modelId="{D1EEB52E-D57A-48C4-ADF7-92F47D619E4B}" srcId="{8C6668C2-B786-4666-885F-889815610896}" destId="{908FD4D9-14F0-4588-8CAE-C2B3515F7377}" srcOrd="5" destOrd="0" parTransId="{F26D873D-07D7-4C1C-AB96-E9E60A1CF5E8}" sibTransId="{34461610-BBB4-4C5D-A4F3-336256461148}"/>
    <dgm:cxn modelId="{2E595431-DA2A-4D1B-8B35-6CA5D43C0CD1}" srcId="{8C6668C2-B786-4666-885F-889815610896}" destId="{43F40B05-0840-4E61-9770-717D46DB4C6A}" srcOrd="6" destOrd="0" parTransId="{09AFFED2-E293-43A2-8764-741F9C560CEF}" sibTransId="{C21253F7-6ED7-4ECE-98CF-3B22CE33C458}"/>
    <dgm:cxn modelId="{3EA87175-6873-4E21-9A56-27DA001B7A2F}" type="presParOf" srcId="{5510B73E-8A47-4D54-A5C5-25C172329CA0}" destId="{D592A043-22D9-490E-845A-5184E35D4858}" srcOrd="0" destOrd="0" presId="urn:microsoft.com/office/officeart/2005/8/layout/cycle3"/>
    <dgm:cxn modelId="{6CD40C22-D12D-4BB7-9479-1737AEF53651}" type="presParOf" srcId="{D592A043-22D9-490E-845A-5184E35D4858}" destId="{9F688BEE-8CAF-4C49-A210-6A2A38642A70}" srcOrd="0" destOrd="0" presId="urn:microsoft.com/office/officeart/2005/8/layout/cycle3"/>
    <dgm:cxn modelId="{682E84FA-22D6-4AD9-9568-AC0D460C37F6}" type="presParOf" srcId="{D592A043-22D9-490E-845A-5184E35D4858}" destId="{08139976-AF14-4B46-A19B-8ED4CA7341A5}" srcOrd="1" destOrd="0" presId="urn:microsoft.com/office/officeart/2005/8/layout/cycle3"/>
    <dgm:cxn modelId="{318756E1-F555-4A43-8EF8-CBE7E645B065}" type="presParOf" srcId="{D592A043-22D9-490E-845A-5184E35D4858}" destId="{D803600D-BCD3-4199-8D06-08B198B3FBA3}" srcOrd="2" destOrd="0" presId="urn:microsoft.com/office/officeart/2005/8/layout/cycle3"/>
    <dgm:cxn modelId="{1BE0EBCB-B5A3-462F-88CD-40C64AF90A19}" type="presParOf" srcId="{D592A043-22D9-490E-845A-5184E35D4858}" destId="{1845F7CB-34D3-48C6-949B-AFAAE0849BA9}" srcOrd="3" destOrd="0" presId="urn:microsoft.com/office/officeart/2005/8/layout/cycle3"/>
    <dgm:cxn modelId="{F9B80A98-4FE3-42DD-8E26-B54390C8C3CB}" type="presParOf" srcId="{D592A043-22D9-490E-845A-5184E35D4858}" destId="{BD715D00-22E6-4275-B9F7-0211AE786828}" srcOrd="4" destOrd="0" presId="urn:microsoft.com/office/officeart/2005/8/layout/cycle3"/>
    <dgm:cxn modelId="{3304ED94-0280-4B95-89AE-41F3FDFDDC6C}" type="presParOf" srcId="{D592A043-22D9-490E-845A-5184E35D4858}" destId="{956C0A9B-EB81-4170-B28A-C27E17670C52}" srcOrd="5" destOrd="0" presId="urn:microsoft.com/office/officeart/2005/8/layout/cycle3"/>
    <dgm:cxn modelId="{3F94E33C-67BD-4788-8B0F-D8A71AD074C8}" type="presParOf" srcId="{D592A043-22D9-490E-845A-5184E35D4858}" destId="{82F3E2C2-C3C2-4735-8F13-8CED88781899}" srcOrd="6" destOrd="0" presId="urn:microsoft.com/office/officeart/2005/8/layout/cycle3"/>
    <dgm:cxn modelId="{42F7576B-F559-4866-BEB8-E61596A893F5}" type="presParOf" srcId="{D592A043-22D9-490E-845A-5184E35D4858}" destId="{A3945D1A-496D-4E74-88DE-F9E1974D4FC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AA953E-AD98-4F6F-8EFF-E35116C332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9B1D0-2D61-4051-928C-3790F483D5EF}">
      <dgm:prSet phldrT="[Текст]"/>
      <dgm:spPr/>
      <dgm:t>
        <a:bodyPr/>
        <a:lstStyle/>
        <a:p>
          <a:r>
            <a:rPr lang="ru-RU" dirty="0"/>
            <a:t>информационное и методическое сопровождение</a:t>
          </a:r>
        </a:p>
      </dgm:t>
    </dgm:pt>
    <dgm:pt modelId="{3E8A47B7-D228-4B36-85C0-D60EDAC5F017}" type="parTrans" cxnId="{21A1169E-29A7-4123-A654-18F609DAFBBF}">
      <dgm:prSet/>
      <dgm:spPr/>
      <dgm:t>
        <a:bodyPr/>
        <a:lstStyle/>
        <a:p>
          <a:endParaRPr lang="ru-RU"/>
        </a:p>
      </dgm:t>
    </dgm:pt>
    <dgm:pt modelId="{5E81BADF-2D7C-4E76-9B07-708A54AF2828}" type="sibTrans" cxnId="{21A1169E-29A7-4123-A654-18F609DAFBBF}">
      <dgm:prSet/>
      <dgm:spPr/>
      <dgm:t>
        <a:bodyPr/>
        <a:lstStyle/>
        <a:p>
          <a:endParaRPr lang="ru-RU"/>
        </a:p>
      </dgm:t>
    </dgm:pt>
    <dgm:pt modelId="{37B6B654-822E-4D84-8042-893D47AD4344}">
      <dgm:prSet phldrT="[Текст]"/>
      <dgm:spPr/>
      <dgm:t>
        <a:bodyPr/>
        <a:lstStyle/>
        <a:p>
          <a:r>
            <a:rPr lang="ru-RU" dirty="0"/>
            <a:t>раздел на странице ЦНППМ </a:t>
          </a:r>
          <a:r>
            <a:rPr lang="en-US" b="1" dirty="0">
              <a:solidFill>
                <a:srgbClr val="FF0000"/>
              </a:solidFill>
            </a:rPr>
            <a:t>loiro.ru</a:t>
          </a:r>
          <a:endParaRPr lang="ru-RU" b="1" dirty="0">
            <a:solidFill>
              <a:srgbClr val="FF0000"/>
            </a:solidFill>
          </a:endParaRPr>
        </a:p>
      </dgm:t>
    </dgm:pt>
    <dgm:pt modelId="{790148B1-BEFD-4CD5-BBE2-F281E722CBE8}" type="parTrans" cxnId="{850557C3-09CC-4134-8002-16086B9042EB}">
      <dgm:prSet/>
      <dgm:spPr/>
      <dgm:t>
        <a:bodyPr/>
        <a:lstStyle/>
        <a:p>
          <a:endParaRPr lang="ru-RU"/>
        </a:p>
      </dgm:t>
    </dgm:pt>
    <dgm:pt modelId="{F0E9FB19-45D4-40A4-8F2F-C06C4F631314}" type="sibTrans" cxnId="{850557C3-09CC-4134-8002-16086B9042EB}">
      <dgm:prSet/>
      <dgm:spPr/>
      <dgm:t>
        <a:bodyPr/>
        <a:lstStyle/>
        <a:p>
          <a:endParaRPr lang="ru-RU"/>
        </a:p>
      </dgm:t>
    </dgm:pt>
    <dgm:pt modelId="{E9C93FBB-DF16-4BD4-B573-E05281F914A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региональный</a:t>
          </a:r>
        </a:p>
        <a:p>
          <a:r>
            <a:rPr lang="ru-RU" dirty="0" smtClean="0">
              <a:solidFill>
                <a:schemeClr val="tx1"/>
              </a:solidFill>
            </a:rPr>
            <a:t>ПЛАН</a:t>
          </a:r>
        </a:p>
        <a:p>
          <a:r>
            <a:rPr lang="ru-RU" dirty="0" smtClean="0">
              <a:solidFill>
                <a:schemeClr val="tx1"/>
              </a:solidFill>
            </a:rPr>
            <a:t>мероприятий </a:t>
          </a:r>
          <a:endParaRPr lang="ru-RU" dirty="0">
            <a:solidFill>
              <a:schemeClr val="tx1"/>
            </a:solidFill>
          </a:endParaRPr>
        </a:p>
      </dgm:t>
    </dgm:pt>
    <dgm:pt modelId="{3FD19FAE-237D-4956-A183-FE63429A2024}" type="parTrans" cxnId="{73A76E74-CF92-4239-8DE1-A9B4FF549C25}">
      <dgm:prSet/>
      <dgm:spPr/>
      <dgm:t>
        <a:bodyPr/>
        <a:lstStyle/>
        <a:p>
          <a:endParaRPr lang="ru-RU"/>
        </a:p>
      </dgm:t>
    </dgm:pt>
    <dgm:pt modelId="{0109CBD4-6BF5-434D-A597-855F3C9E60CD}" type="sibTrans" cxnId="{73A76E74-CF92-4239-8DE1-A9B4FF549C25}">
      <dgm:prSet/>
      <dgm:spPr/>
      <dgm:t>
        <a:bodyPr/>
        <a:lstStyle/>
        <a:p>
          <a:endParaRPr lang="ru-RU"/>
        </a:p>
      </dgm:t>
    </dgm:pt>
    <dgm:pt modelId="{177F8F1A-0E13-41D7-8B2B-F2978B2CA1D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апробация ПРП </a:t>
          </a:r>
          <a:r>
            <a:rPr lang="ru-RU" b="1" dirty="0">
              <a:solidFill>
                <a:srgbClr val="FF0000"/>
              </a:solidFill>
            </a:rPr>
            <a:t>март-май</a:t>
          </a:r>
        </a:p>
      </dgm:t>
    </dgm:pt>
    <dgm:pt modelId="{A4E77B7A-099C-4646-98AA-D6019B106D41}" type="parTrans" cxnId="{3678D3A5-C4B9-471D-BDC1-832DEC0323E0}">
      <dgm:prSet/>
      <dgm:spPr/>
      <dgm:t>
        <a:bodyPr/>
        <a:lstStyle/>
        <a:p>
          <a:endParaRPr lang="ru-RU"/>
        </a:p>
      </dgm:t>
    </dgm:pt>
    <dgm:pt modelId="{FD47BF67-F1EC-401B-8D33-2470519CD8AD}" type="sibTrans" cxnId="{3678D3A5-C4B9-471D-BDC1-832DEC0323E0}">
      <dgm:prSet/>
      <dgm:spPr/>
      <dgm:t>
        <a:bodyPr/>
        <a:lstStyle/>
        <a:p>
          <a:endParaRPr lang="ru-RU"/>
        </a:p>
      </dgm:t>
    </dgm:pt>
    <dgm:pt modelId="{3A8599DC-D820-4031-BE06-52D19913BA6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разработка РП в цифровом конструкторе</a:t>
          </a:r>
        </a:p>
        <a:p>
          <a:r>
            <a:rPr lang="ru-RU" b="1" dirty="0">
              <a:solidFill>
                <a:srgbClr val="FF0000"/>
              </a:solidFill>
            </a:rPr>
            <a:t>март</a:t>
          </a:r>
        </a:p>
      </dgm:t>
    </dgm:pt>
    <dgm:pt modelId="{154AEEDD-5142-4ECD-8E74-78484B0ECDB3}" type="parTrans" cxnId="{C130DB1E-AF28-4E28-BBE4-867FAE8F5C02}">
      <dgm:prSet/>
      <dgm:spPr/>
      <dgm:t>
        <a:bodyPr/>
        <a:lstStyle/>
        <a:p>
          <a:endParaRPr lang="ru-RU"/>
        </a:p>
      </dgm:t>
    </dgm:pt>
    <dgm:pt modelId="{B7D9DCB9-3EA6-4DE8-8D68-BBD9AB4AAE9F}" type="sibTrans" cxnId="{C130DB1E-AF28-4E28-BBE4-867FAE8F5C02}">
      <dgm:prSet/>
      <dgm:spPr/>
      <dgm:t>
        <a:bodyPr/>
        <a:lstStyle/>
        <a:p>
          <a:endParaRPr lang="ru-RU"/>
        </a:p>
      </dgm:t>
    </dgm:pt>
    <dgm:pt modelId="{AA9EB896-13F9-43E4-B939-F696B74D43D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вопросы ресурсного обеспечения</a:t>
          </a:r>
        </a:p>
        <a:p>
          <a:r>
            <a:rPr lang="ru-RU" b="1" dirty="0">
              <a:solidFill>
                <a:srgbClr val="FF0000"/>
              </a:solidFill>
            </a:rPr>
            <a:t>апрель-май</a:t>
          </a:r>
        </a:p>
      </dgm:t>
    </dgm:pt>
    <dgm:pt modelId="{19EAEB9E-6455-493E-AD45-728DB20322BD}" type="parTrans" cxnId="{4C41EC94-1487-4D7D-AA90-71B5EA281B36}">
      <dgm:prSet/>
      <dgm:spPr/>
      <dgm:t>
        <a:bodyPr/>
        <a:lstStyle/>
        <a:p>
          <a:endParaRPr lang="ru-RU"/>
        </a:p>
      </dgm:t>
    </dgm:pt>
    <dgm:pt modelId="{4D40EDEB-B377-4078-9613-AE97FB262E8A}" type="sibTrans" cxnId="{4C41EC94-1487-4D7D-AA90-71B5EA281B36}">
      <dgm:prSet/>
      <dgm:spPr/>
      <dgm:t>
        <a:bodyPr/>
        <a:lstStyle/>
        <a:p>
          <a:endParaRPr lang="ru-RU"/>
        </a:p>
      </dgm:t>
    </dgm:pt>
    <dgm:pt modelId="{850BA4ED-020D-4EB3-81C0-2CFD0222265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«управленческие» вопросы</a:t>
          </a:r>
        </a:p>
        <a:p>
          <a:r>
            <a:rPr lang="ru-RU" b="1" dirty="0">
              <a:solidFill>
                <a:srgbClr val="FF0000"/>
              </a:solidFill>
            </a:rPr>
            <a:t>апрель</a:t>
          </a:r>
        </a:p>
      </dgm:t>
    </dgm:pt>
    <dgm:pt modelId="{8DC23AB4-0996-4E48-B9E3-6C97AA4B2D3C}" type="parTrans" cxnId="{60A9B6B7-9BB3-449C-B312-0C8DFA39BE8E}">
      <dgm:prSet/>
      <dgm:spPr/>
      <dgm:t>
        <a:bodyPr/>
        <a:lstStyle/>
        <a:p>
          <a:endParaRPr lang="ru-RU"/>
        </a:p>
      </dgm:t>
    </dgm:pt>
    <dgm:pt modelId="{65C1956E-EF0D-4271-A5E4-2354852ED2B9}" type="sibTrans" cxnId="{60A9B6B7-9BB3-449C-B312-0C8DFA39BE8E}">
      <dgm:prSet/>
      <dgm:spPr/>
      <dgm:t>
        <a:bodyPr/>
        <a:lstStyle/>
        <a:p>
          <a:endParaRPr lang="ru-RU"/>
        </a:p>
      </dgm:t>
    </dgm:pt>
    <dgm:pt modelId="{BC1A7271-8171-49FC-B38B-F01CACC9F82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модели сетевого взаимодействия</a:t>
          </a:r>
        </a:p>
        <a:p>
          <a:r>
            <a:rPr lang="ru-RU" b="1" dirty="0">
              <a:solidFill>
                <a:srgbClr val="FF0000"/>
              </a:solidFill>
            </a:rPr>
            <a:t>апрель</a:t>
          </a:r>
        </a:p>
      </dgm:t>
    </dgm:pt>
    <dgm:pt modelId="{AE16EF33-F916-459E-9533-DC64D6ACA895}" type="parTrans" cxnId="{EFDCF273-BC0C-4A6A-BB41-D0E233BD85CB}">
      <dgm:prSet/>
      <dgm:spPr/>
      <dgm:t>
        <a:bodyPr/>
        <a:lstStyle/>
        <a:p>
          <a:endParaRPr lang="ru-RU"/>
        </a:p>
      </dgm:t>
    </dgm:pt>
    <dgm:pt modelId="{8B373951-D621-4322-9AF5-17AA12FA9836}" type="sibTrans" cxnId="{EFDCF273-BC0C-4A6A-BB41-D0E233BD85CB}">
      <dgm:prSet/>
      <dgm:spPr/>
      <dgm:t>
        <a:bodyPr/>
        <a:lstStyle/>
        <a:p>
          <a:endParaRPr lang="ru-RU"/>
        </a:p>
      </dgm:t>
    </dgm:pt>
    <dgm:pt modelId="{3308EC8E-EE5D-4E98-B360-8C6552D4D049}" type="pres">
      <dgm:prSet presAssocID="{FAAA953E-AD98-4F6F-8EFF-E35116C332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E4038-B533-4B30-8F2B-D0B22E9D056E}" type="pres">
      <dgm:prSet presAssocID="{2BC9B1D0-2D61-4051-928C-3790F483D5EF}" presName="root1" presStyleCnt="0"/>
      <dgm:spPr/>
    </dgm:pt>
    <dgm:pt modelId="{A5F39EB5-3417-4FF4-80DE-C48314485DDF}" type="pres">
      <dgm:prSet presAssocID="{2BC9B1D0-2D61-4051-928C-3790F483D5E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55FC4B-1451-4B60-9C4E-E1DE778EE044}" type="pres">
      <dgm:prSet presAssocID="{2BC9B1D0-2D61-4051-928C-3790F483D5EF}" presName="level2hierChild" presStyleCnt="0"/>
      <dgm:spPr/>
    </dgm:pt>
    <dgm:pt modelId="{8FF405D8-1CB5-4BA4-87EC-263621004FC6}" type="pres">
      <dgm:prSet presAssocID="{790148B1-BEFD-4CD5-BBE2-F281E722CBE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F61C2F6-05A3-4295-AB6C-0162BF13C654}" type="pres">
      <dgm:prSet presAssocID="{790148B1-BEFD-4CD5-BBE2-F281E722CBE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76F624B-3EAB-41F1-B215-E14ADE3AF11A}" type="pres">
      <dgm:prSet presAssocID="{37B6B654-822E-4D84-8042-893D47AD4344}" presName="root2" presStyleCnt="0"/>
      <dgm:spPr/>
    </dgm:pt>
    <dgm:pt modelId="{5ABA7304-2D9D-4BB2-8A6C-BB350A1DE0BA}" type="pres">
      <dgm:prSet presAssocID="{37B6B654-822E-4D84-8042-893D47AD434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BC4293-E240-4CD6-B247-D1FC1B2CC5ED}" type="pres">
      <dgm:prSet presAssocID="{37B6B654-822E-4D84-8042-893D47AD4344}" presName="level3hierChild" presStyleCnt="0"/>
      <dgm:spPr/>
    </dgm:pt>
    <dgm:pt modelId="{E9BF4244-1E70-4975-806A-9A363AD84D06}" type="pres">
      <dgm:prSet presAssocID="{3FD19FAE-237D-4956-A183-FE63429A202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A54FD95-6B05-45E5-A9C5-7267C41CC197}" type="pres">
      <dgm:prSet presAssocID="{3FD19FAE-237D-4956-A183-FE63429A202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D9AF426-8274-4531-8789-C274A6E45FE9}" type="pres">
      <dgm:prSet presAssocID="{E9C93FBB-DF16-4BD4-B573-E05281F914A7}" presName="root2" presStyleCnt="0"/>
      <dgm:spPr/>
    </dgm:pt>
    <dgm:pt modelId="{4C97F313-4DD6-4F3C-9D09-9EAA96B2C1ED}" type="pres">
      <dgm:prSet presAssocID="{E9C93FBB-DF16-4BD4-B573-E05281F914A7}" presName="LevelTwoTextNode" presStyleLbl="node2" presStyleIdx="1" presStyleCnt="2" custLinFactNeighborX="243" custLinFactNeighborY="4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A1BD0-D7DB-4D43-AECD-D23B42A1B27A}" type="pres">
      <dgm:prSet presAssocID="{E9C93FBB-DF16-4BD4-B573-E05281F914A7}" presName="level3hierChild" presStyleCnt="0"/>
      <dgm:spPr/>
    </dgm:pt>
    <dgm:pt modelId="{FB91CE6D-82E9-47A1-BFA7-430BFC6A35CB}" type="pres">
      <dgm:prSet presAssocID="{A4E77B7A-099C-4646-98AA-D6019B106D41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0F008EBF-8FC8-4A1A-9C3C-29CE2AAE35FA}" type="pres">
      <dgm:prSet presAssocID="{A4E77B7A-099C-4646-98AA-D6019B106D41}" presName="connTx" presStyleLbl="parChTrans1D3" presStyleIdx="0" presStyleCnt="5"/>
      <dgm:spPr/>
      <dgm:t>
        <a:bodyPr/>
        <a:lstStyle/>
        <a:p>
          <a:endParaRPr lang="ru-RU"/>
        </a:p>
      </dgm:t>
    </dgm:pt>
    <dgm:pt modelId="{591F7001-71A2-4A67-88B6-554B28202FCB}" type="pres">
      <dgm:prSet presAssocID="{177F8F1A-0E13-41D7-8B2B-F2978B2CA1D3}" presName="root2" presStyleCnt="0"/>
      <dgm:spPr/>
    </dgm:pt>
    <dgm:pt modelId="{B3337FA8-37A1-415A-A138-2FF703B50026}" type="pres">
      <dgm:prSet presAssocID="{177F8F1A-0E13-41D7-8B2B-F2978B2CA1D3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0C88C-B0CD-4854-A305-F293903BB7EC}" type="pres">
      <dgm:prSet presAssocID="{177F8F1A-0E13-41D7-8B2B-F2978B2CA1D3}" presName="level3hierChild" presStyleCnt="0"/>
      <dgm:spPr/>
    </dgm:pt>
    <dgm:pt modelId="{E90F6066-80A0-4274-8073-85DE8BA191AC}" type="pres">
      <dgm:prSet presAssocID="{154AEEDD-5142-4ECD-8E74-78484B0ECDB3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9EDCB60D-45D7-4CBC-AA04-EC18BA7AF657}" type="pres">
      <dgm:prSet presAssocID="{154AEEDD-5142-4ECD-8E74-78484B0ECDB3}" presName="connTx" presStyleLbl="parChTrans1D3" presStyleIdx="1" presStyleCnt="5"/>
      <dgm:spPr/>
      <dgm:t>
        <a:bodyPr/>
        <a:lstStyle/>
        <a:p>
          <a:endParaRPr lang="ru-RU"/>
        </a:p>
      </dgm:t>
    </dgm:pt>
    <dgm:pt modelId="{F9B04E3C-CD6D-46BA-BAF4-1941B03C8099}" type="pres">
      <dgm:prSet presAssocID="{3A8599DC-D820-4031-BE06-52D19913BA6C}" presName="root2" presStyleCnt="0"/>
      <dgm:spPr/>
    </dgm:pt>
    <dgm:pt modelId="{CBFF083C-2DB1-4917-AF95-92A507ADC714}" type="pres">
      <dgm:prSet presAssocID="{3A8599DC-D820-4031-BE06-52D19913BA6C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63CFE-257A-4556-B804-65FD828788B9}" type="pres">
      <dgm:prSet presAssocID="{3A8599DC-D820-4031-BE06-52D19913BA6C}" presName="level3hierChild" presStyleCnt="0"/>
      <dgm:spPr/>
    </dgm:pt>
    <dgm:pt modelId="{A78C6063-78B7-41AC-AE4A-06A1950665A6}" type="pres">
      <dgm:prSet presAssocID="{8DC23AB4-0996-4E48-B9E3-6C97AA4B2D3C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895913EF-6C42-4974-929C-3D1433A33E1C}" type="pres">
      <dgm:prSet presAssocID="{8DC23AB4-0996-4E48-B9E3-6C97AA4B2D3C}" presName="connTx" presStyleLbl="parChTrans1D3" presStyleIdx="2" presStyleCnt="5"/>
      <dgm:spPr/>
      <dgm:t>
        <a:bodyPr/>
        <a:lstStyle/>
        <a:p>
          <a:endParaRPr lang="ru-RU"/>
        </a:p>
      </dgm:t>
    </dgm:pt>
    <dgm:pt modelId="{1DF7CA26-248B-4348-8DA6-46AA93672E22}" type="pres">
      <dgm:prSet presAssocID="{850BA4ED-020D-4EB3-81C0-2CFD0222265A}" presName="root2" presStyleCnt="0"/>
      <dgm:spPr/>
    </dgm:pt>
    <dgm:pt modelId="{8802CD0E-1E37-4B0C-B7DA-B4695FB1DEF7}" type="pres">
      <dgm:prSet presAssocID="{850BA4ED-020D-4EB3-81C0-2CFD0222265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AADCD-D978-4839-B830-D3ECA7FCBA33}" type="pres">
      <dgm:prSet presAssocID="{850BA4ED-020D-4EB3-81C0-2CFD0222265A}" presName="level3hierChild" presStyleCnt="0"/>
      <dgm:spPr/>
    </dgm:pt>
    <dgm:pt modelId="{464F7A12-F15D-4FE9-A777-9EF02283347A}" type="pres">
      <dgm:prSet presAssocID="{AE16EF33-F916-459E-9533-DC64D6ACA895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7FC76FB8-95BA-4A5F-AE5C-E80B4CBD8CF6}" type="pres">
      <dgm:prSet presAssocID="{AE16EF33-F916-459E-9533-DC64D6ACA895}" presName="connTx" presStyleLbl="parChTrans1D3" presStyleIdx="3" presStyleCnt="5"/>
      <dgm:spPr/>
      <dgm:t>
        <a:bodyPr/>
        <a:lstStyle/>
        <a:p>
          <a:endParaRPr lang="ru-RU"/>
        </a:p>
      </dgm:t>
    </dgm:pt>
    <dgm:pt modelId="{51CE9C65-9A59-47CD-9174-FB1DB3B74A7C}" type="pres">
      <dgm:prSet presAssocID="{BC1A7271-8171-49FC-B38B-F01CACC9F82F}" presName="root2" presStyleCnt="0"/>
      <dgm:spPr/>
    </dgm:pt>
    <dgm:pt modelId="{7C28E253-ACE9-4E1F-AEA0-36492AFD97A8}" type="pres">
      <dgm:prSet presAssocID="{BC1A7271-8171-49FC-B38B-F01CACC9F82F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B1D45-B4AE-4A09-9EE1-14103065B20F}" type="pres">
      <dgm:prSet presAssocID="{BC1A7271-8171-49FC-B38B-F01CACC9F82F}" presName="level3hierChild" presStyleCnt="0"/>
      <dgm:spPr/>
    </dgm:pt>
    <dgm:pt modelId="{55E00EE4-BC80-480F-8141-FC1A76714DFE}" type="pres">
      <dgm:prSet presAssocID="{19EAEB9E-6455-493E-AD45-728DB20322BD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FA9B88A6-1F78-491E-8533-78CF12476816}" type="pres">
      <dgm:prSet presAssocID="{19EAEB9E-6455-493E-AD45-728DB20322BD}" presName="connTx" presStyleLbl="parChTrans1D3" presStyleIdx="4" presStyleCnt="5"/>
      <dgm:spPr/>
      <dgm:t>
        <a:bodyPr/>
        <a:lstStyle/>
        <a:p>
          <a:endParaRPr lang="ru-RU"/>
        </a:p>
      </dgm:t>
    </dgm:pt>
    <dgm:pt modelId="{65431B4B-EF33-413B-BF48-53FA8DADEA1E}" type="pres">
      <dgm:prSet presAssocID="{AA9EB896-13F9-43E4-B939-F696B74D43D6}" presName="root2" presStyleCnt="0"/>
      <dgm:spPr/>
    </dgm:pt>
    <dgm:pt modelId="{E165B4C5-9E90-47DE-AACF-A7A9884186AD}" type="pres">
      <dgm:prSet presAssocID="{AA9EB896-13F9-43E4-B939-F696B74D43D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B805B3-C919-4FC3-97D1-A91C59B12888}" type="pres">
      <dgm:prSet presAssocID="{AA9EB896-13F9-43E4-B939-F696B74D43D6}" presName="level3hierChild" presStyleCnt="0"/>
      <dgm:spPr/>
    </dgm:pt>
  </dgm:ptLst>
  <dgm:cxnLst>
    <dgm:cxn modelId="{C9ED007D-237A-4118-8011-F1F51F2845D8}" type="presOf" srcId="{850BA4ED-020D-4EB3-81C0-2CFD0222265A}" destId="{8802CD0E-1E37-4B0C-B7DA-B4695FB1DEF7}" srcOrd="0" destOrd="0" presId="urn:microsoft.com/office/officeart/2005/8/layout/hierarchy2"/>
    <dgm:cxn modelId="{A1CBBF84-9D84-4F0E-975C-359EFD92E92D}" type="presOf" srcId="{19EAEB9E-6455-493E-AD45-728DB20322BD}" destId="{55E00EE4-BC80-480F-8141-FC1A76714DFE}" srcOrd="0" destOrd="0" presId="urn:microsoft.com/office/officeart/2005/8/layout/hierarchy2"/>
    <dgm:cxn modelId="{850557C3-09CC-4134-8002-16086B9042EB}" srcId="{2BC9B1D0-2D61-4051-928C-3790F483D5EF}" destId="{37B6B654-822E-4D84-8042-893D47AD4344}" srcOrd="0" destOrd="0" parTransId="{790148B1-BEFD-4CD5-BBE2-F281E722CBE8}" sibTransId="{F0E9FB19-45D4-40A4-8F2F-C06C4F631314}"/>
    <dgm:cxn modelId="{F4B2C568-9410-439C-BC10-3F60136D5E17}" type="presOf" srcId="{A4E77B7A-099C-4646-98AA-D6019B106D41}" destId="{0F008EBF-8FC8-4A1A-9C3C-29CE2AAE35FA}" srcOrd="1" destOrd="0" presId="urn:microsoft.com/office/officeart/2005/8/layout/hierarchy2"/>
    <dgm:cxn modelId="{2CA737F8-4E1E-41AB-A38C-3373D59F474C}" type="presOf" srcId="{BC1A7271-8171-49FC-B38B-F01CACC9F82F}" destId="{7C28E253-ACE9-4E1F-AEA0-36492AFD97A8}" srcOrd="0" destOrd="0" presId="urn:microsoft.com/office/officeart/2005/8/layout/hierarchy2"/>
    <dgm:cxn modelId="{00E95897-30C6-42B5-B9CC-5E919E107BAD}" type="presOf" srcId="{19EAEB9E-6455-493E-AD45-728DB20322BD}" destId="{FA9B88A6-1F78-491E-8533-78CF12476816}" srcOrd="1" destOrd="0" presId="urn:microsoft.com/office/officeart/2005/8/layout/hierarchy2"/>
    <dgm:cxn modelId="{6CDB998C-9914-4BD0-A8D1-626E77ED789C}" type="presOf" srcId="{790148B1-BEFD-4CD5-BBE2-F281E722CBE8}" destId="{8FF405D8-1CB5-4BA4-87EC-263621004FC6}" srcOrd="0" destOrd="0" presId="urn:microsoft.com/office/officeart/2005/8/layout/hierarchy2"/>
    <dgm:cxn modelId="{E8D29231-DC3B-4DFA-9DA8-AB89034CC566}" type="presOf" srcId="{AA9EB896-13F9-43E4-B939-F696B74D43D6}" destId="{E165B4C5-9E90-47DE-AACF-A7A9884186AD}" srcOrd="0" destOrd="0" presId="urn:microsoft.com/office/officeart/2005/8/layout/hierarchy2"/>
    <dgm:cxn modelId="{EFDCF273-BC0C-4A6A-BB41-D0E233BD85CB}" srcId="{E9C93FBB-DF16-4BD4-B573-E05281F914A7}" destId="{BC1A7271-8171-49FC-B38B-F01CACC9F82F}" srcOrd="3" destOrd="0" parTransId="{AE16EF33-F916-459E-9533-DC64D6ACA895}" sibTransId="{8B373951-D621-4322-9AF5-17AA12FA9836}"/>
    <dgm:cxn modelId="{1083B0D7-7964-440C-973C-381E6986A125}" type="presOf" srcId="{3A8599DC-D820-4031-BE06-52D19913BA6C}" destId="{CBFF083C-2DB1-4917-AF95-92A507ADC714}" srcOrd="0" destOrd="0" presId="urn:microsoft.com/office/officeart/2005/8/layout/hierarchy2"/>
    <dgm:cxn modelId="{572BE199-3893-48C9-A12B-C6BDE2B00890}" type="presOf" srcId="{154AEEDD-5142-4ECD-8E74-78484B0ECDB3}" destId="{9EDCB60D-45D7-4CBC-AA04-EC18BA7AF657}" srcOrd="1" destOrd="0" presId="urn:microsoft.com/office/officeart/2005/8/layout/hierarchy2"/>
    <dgm:cxn modelId="{B0A4FDE8-6ABF-41BC-B528-6AE01473E44C}" type="presOf" srcId="{2BC9B1D0-2D61-4051-928C-3790F483D5EF}" destId="{A5F39EB5-3417-4FF4-80DE-C48314485DDF}" srcOrd="0" destOrd="0" presId="urn:microsoft.com/office/officeart/2005/8/layout/hierarchy2"/>
    <dgm:cxn modelId="{291EC7DC-61B7-41A9-8B42-AABEFF763017}" type="presOf" srcId="{AE16EF33-F916-459E-9533-DC64D6ACA895}" destId="{464F7A12-F15D-4FE9-A777-9EF02283347A}" srcOrd="0" destOrd="0" presId="urn:microsoft.com/office/officeart/2005/8/layout/hierarchy2"/>
    <dgm:cxn modelId="{08B61D35-3F92-4407-8E3C-78816161365F}" type="presOf" srcId="{A4E77B7A-099C-4646-98AA-D6019B106D41}" destId="{FB91CE6D-82E9-47A1-BFA7-430BFC6A35CB}" srcOrd="0" destOrd="0" presId="urn:microsoft.com/office/officeart/2005/8/layout/hierarchy2"/>
    <dgm:cxn modelId="{87F297F3-8014-4C05-96B7-0D5CEE0A847E}" type="presOf" srcId="{177F8F1A-0E13-41D7-8B2B-F2978B2CA1D3}" destId="{B3337FA8-37A1-415A-A138-2FF703B50026}" srcOrd="0" destOrd="0" presId="urn:microsoft.com/office/officeart/2005/8/layout/hierarchy2"/>
    <dgm:cxn modelId="{77799DF8-2BBF-4A79-BB89-2A8F8D4C9D13}" type="presOf" srcId="{FAAA953E-AD98-4F6F-8EFF-E35116C33209}" destId="{3308EC8E-EE5D-4E98-B360-8C6552D4D049}" srcOrd="0" destOrd="0" presId="urn:microsoft.com/office/officeart/2005/8/layout/hierarchy2"/>
    <dgm:cxn modelId="{490821C4-DBE1-45D2-8234-CB591A42DBC3}" type="presOf" srcId="{154AEEDD-5142-4ECD-8E74-78484B0ECDB3}" destId="{E90F6066-80A0-4274-8073-85DE8BA191AC}" srcOrd="0" destOrd="0" presId="urn:microsoft.com/office/officeart/2005/8/layout/hierarchy2"/>
    <dgm:cxn modelId="{E41E61F4-AA2C-40D2-B23F-1A09BFDC4F45}" type="presOf" srcId="{AE16EF33-F916-459E-9533-DC64D6ACA895}" destId="{7FC76FB8-95BA-4A5F-AE5C-E80B4CBD8CF6}" srcOrd="1" destOrd="0" presId="urn:microsoft.com/office/officeart/2005/8/layout/hierarchy2"/>
    <dgm:cxn modelId="{73A76E74-CF92-4239-8DE1-A9B4FF549C25}" srcId="{2BC9B1D0-2D61-4051-928C-3790F483D5EF}" destId="{E9C93FBB-DF16-4BD4-B573-E05281F914A7}" srcOrd="1" destOrd="0" parTransId="{3FD19FAE-237D-4956-A183-FE63429A2024}" sibTransId="{0109CBD4-6BF5-434D-A597-855F3C9E60CD}"/>
    <dgm:cxn modelId="{9688517B-4C68-4A80-9E4D-C4949EA19100}" type="presOf" srcId="{E9C93FBB-DF16-4BD4-B573-E05281F914A7}" destId="{4C97F313-4DD6-4F3C-9D09-9EAA96B2C1ED}" srcOrd="0" destOrd="0" presId="urn:microsoft.com/office/officeart/2005/8/layout/hierarchy2"/>
    <dgm:cxn modelId="{60A9B6B7-9BB3-449C-B312-0C8DFA39BE8E}" srcId="{E9C93FBB-DF16-4BD4-B573-E05281F914A7}" destId="{850BA4ED-020D-4EB3-81C0-2CFD0222265A}" srcOrd="2" destOrd="0" parTransId="{8DC23AB4-0996-4E48-B9E3-6C97AA4B2D3C}" sibTransId="{65C1956E-EF0D-4271-A5E4-2354852ED2B9}"/>
    <dgm:cxn modelId="{54475092-1D03-4190-B6AF-24ACD825B1F6}" type="presOf" srcId="{790148B1-BEFD-4CD5-BBE2-F281E722CBE8}" destId="{BF61C2F6-05A3-4295-AB6C-0162BF13C654}" srcOrd="1" destOrd="0" presId="urn:microsoft.com/office/officeart/2005/8/layout/hierarchy2"/>
    <dgm:cxn modelId="{FD867A56-004D-4808-A010-7EE9ACC70C96}" type="presOf" srcId="{8DC23AB4-0996-4E48-B9E3-6C97AA4B2D3C}" destId="{A78C6063-78B7-41AC-AE4A-06A1950665A6}" srcOrd="0" destOrd="0" presId="urn:microsoft.com/office/officeart/2005/8/layout/hierarchy2"/>
    <dgm:cxn modelId="{4C41EC94-1487-4D7D-AA90-71B5EA281B36}" srcId="{E9C93FBB-DF16-4BD4-B573-E05281F914A7}" destId="{AA9EB896-13F9-43E4-B939-F696B74D43D6}" srcOrd="4" destOrd="0" parTransId="{19EAEB9E-6455-493E-AD45-728DB20322BD}" sibTransId="{4D40EDEB-B377-4078-9613-AE97FB262E8A}"/>
    <dgm:cxn modelId="{3678D3A5-C4B9-471D-BDC1-832DEC0323E0}" srcId="{E9C93FBB-DF16-4BD4-B573-E05281F914A7}" destId="{177F8F1A-0E13-41D7-8B2B-F2978B2CA1D3}" srcOrd="0" destOrd="0" parTransId="{A4E77B7A-099C-4646-98AA-D6019B106D41}" sibTransId="{FD47BF67-F1EC-401B-8D33-2470519CD8AD}"/>
    <dgm:cxn modelId="{676E75E7-38EE-4D96-9451-C0C0566CFA36}" type="presOf" srcId="{3FD19FAE-237D-4956-A183-FE63429A2024}" destId="{BA54FD95-6B05-45E5-A9C5-7267C41CC197}" srcOrd="1" destOrd="0" presId="urn:microsoft.com/office/officeart/2005/8/layout/hierarchy2"/>
    <dgm:cxn modelId="{21A1169E-29A7-4123-A654-18F609DAFBBF}" srcId="{FAAA953E-AD98-4F6F-8EFF-E35116C33209}" destId="{2BC9B1D0-2D61-4051-928C-3790F483D5EF}" srcOrd="0" destOrd="0" parTransId="{3E8A47B7-D228-4B36-85C0-D60EDAC5F017}" sibTransId="{5E81BADF-2D7C-4E76-9B07-708A54AF2828}"/>
    <dgm:cxn modelId="{C130DB1E-AF28-4E28-BBE4-867FAE8F5C02}" srcId="{E9C93FBB-DF16-4BD4-B573-E05281F914A7}" destId="{3A8599DC-D820-4031-BE06-52D19913BA6C}" srcOrd="1" destOrd="0" parTransId="{154AEEDD-5142-4ECD-8E74-78484B0ECDB3}" sibTransId="{B7D9DCB9-3EA6-4DE8-8D68-BBD9AB4AAE9F}"/>
    <dgm:cxn modelId="{2EED7C13-F50A-4F06-9CF7-F4F7281603F5}" type="presOf" srcId="{3FD19FAE-237D-4956-A183-FE63429A2024}" destId="{E9BF4244-1E70-4975-806A-9A363AD84D06}" srcOrd="0" destOrd="0" presId="urn:microsoft.com/office/officeart/2005/8/layout/hierarchy2"/>
    <dgm:cxn modelId="{C7164A29-5F88-479D-983D-1E610B1E8E01}" type="presOf" srcId="{8DC23AB4-0996-4E48-B9E3-6C97AA4B2D3C}" destId="{895913EF-6C42-4974-929C-3D1433A33E1C}" srcOrd="1" destOrd="0" presId="urn:microsoft.com/office/officeart/2005/8/layout/hierarchy2"/>
    <dgm:cxn modelId="{6205F49F-F2A0-40B7-B9D6-6A032879B6A9}" type="presOf" srcId="{37B6B654-822E-4D84-8042-893D47AD4344}" destId="{5ABA7304-2D9D-4BB2-8A6C-BB350A1DE0BA}" srcOrd="0" destOrd="0" presId="urn:microsoft.com/office/officeart/2005/8/layout/hierarchy2"/>
    <dgm:cxn modelId="{359B1267-0C15-4213-B36E-8AD165B8BA97}" type="presParOf" srcId="{3308EC8E-EE5D-4E98-B360-8C6552D4D049}" destId="{47CE4038-B533-4B30-8F2B-D0B22E9D056E}" srcOrd="0" destOrd="0" presId="urn:microsoft.com/office/officeart/2005/8/layout/hierarchy2"/>
    <dgm:cxn modelId="{B3B0FE5A-F59A-4DC7-B0D1-2FD13636BCF9}" type="presParOf" srcId="{47CE4038-B533-4B30-8F2B-D0B22E9D056E}" destId="{A5F39EB5-3417-4FF4-80DE-C48314485DDF}" srcOrd="0" destOrd="0" presId="urn:microsoft.com/office/officeart/2005/8/layout/hierarchy2"/>
    <dgm:cxn modelId="{E634DA76-565D-4DB5-BFB8-8925077549BB}" type="presParOf" srcId="{47CE4038-B533-4B30-8F2B-D0B22E9D056E}" destId="{F155FC4B-1451-4B60-9C4E-E1DE778EE044}" srcOrd="1" destOrd="0" presId="urn:microsoft.com/office/officeart/2005/8/layout/hierarchy2"/>
    <dgm:cxn modelId="{B646971B-0020-4878-AC00-0B1A3E6AAFBD}" type="presParOf" srcId="{F155FC4B-1451-4B60-9C4E-E1DE778EE044}" destId="{8FF405D8-1CB5-4BA4-87EC-263621004FC6}" srcOrd="0" destOrd="0" presId="urn:microsoft.com/office/officeart/2005/8/layout/hierarchy2"/>
    <dgm:cxn modelId="{A2078782-6721-470B-8052-F19A4AB3810C}" type="presParOf" srcId="{8FF405D8-1CB5-4BA4-87EC-263621004FC6}" destId="{BF61C2F6-05A3-4295-AB6C-0162BF13C654}" srcOrd="0" destOrd="0" presId="urn:microsoft.com/office/officeart/2005/8/layout/hierarchy2"/>
    <dgm:cxn modelId="{62DAC19F-2CC8-4A53-9B6E-B04E790F71A7}" type="presParOf" srcId="{F155FC4B-1451-4B60-9C4E-E1DE778EE044}" destId="{F76F624B-3EAB-41F1-B215-E14ADE3AF11A}" srcOrd="1" destOrd="0" presId="urn:microsoft.com/office/officeart/2005/8/layout/hierarchy2"/>
    <dgm:cxn modelId="{244EC34A-17B2-498B-999E-352DCD15CFD2}" type="presParOf" srcId="{F76F624B-3EAB-41F1-B215-E14ADE3AF11A}" destId="{5ABA7304-2D9D-4BB2-8A6C-BB350A1DE0BA}" srcOrd="0" destOrd="0" presId="urn:microsoft.com/office/officeart/2005/8/layout/hierarchy2"/>
    <dgm:cxn modelId="{4DBBA271-A078-4EC5-9D33-F7750B38F0F9}" type="presParOf" srcId="{F76F624B-3EAB-41F1-B215-E14ADE3AF11A}" destId="{07BC4293-E240-4CD6-B247-D1FC1B2CC5ED}" srcOrd="1" destOrd="0" presId="urn:microsoft.com/office/officeart/2005/8/layout/hierarchy2"/>
    <dgm:cxn modelId="{F5337FA1-701E-4FBE-BC11-48C91F6D6EA3}" type="presParOf" srcId="{F155FC4B-1451-4B60-9C4E-E1DE778EE044}" destId="{E9BF4244-1E70-4975-806A-9A363AD84D06}" srcOrd="2" destOrd="0" presId="urn:microsoft.com/office/officeart/2005/8/layout/hierarchy2"/>
    <dgm:cxn modelId="{8EC730E3-5C34-47E6-97D8-EAEA1CF9F6D9}" type="presParOf" srcId="{E9BF4244-1E70-4975-806A-9A363AD84D06}" destId="{BA54FD95-6B05-45E5-A9C5-7267C41CC197}" srcOrd="0" destOrd="0" presId="urn:microsoft.com/office/officeart/2005/8/layout/hierarchy2"/>
    <dgm:cxn modelId="{858BAB2E-A2B1-4F88-B7B4-70537819ADFB}" type="presParOf" srcId="{F155FC4B-1451-4B60-9C4E-E1DE778EE044}" destId="{9D9AF426-8274-4531-8789-C274A6E45FE9}" srcOrd="3" destOrd="0" presId="urn:microsoft.com/office/officeart/2005/8/layout/hierarchy2"/>
    <dgm:cxn modelId="{175F2E12-3B1F-44D0-9797-5F19B8EF9CD2}" type="presParOf" srcId="{9D9AF426-8274-4531-8789-C274A6E45FE9}" destId="{4C97F313-4DD6-4F3C-9D09-9EAA96B2C1ED}" srcOrd="0" destOrd="0" presId="urn:microsoft.com/office/officeart/2005/8/layout/hierarchy2"/>
    <dgm:cxn modelId="{47D706F9-6257-401D-9EAC-7A98398D924C}" type="presParOf" srcId="{9D9AF426-8274-4531-8789-C274A6E45FE9}" destId="{B86A1BD0-D7DB-4D43-AECD-D23B42A1B27A}" srcOrd="1" destOrd="0" presId="urn:microsoft.com/office/officeart/2005/8/layout/hierarchy2"/>
    <dgm:cxn modelId="{A7AACBD7-4137-4E0B-AFB0-1D7733141C52}" type="presParOf" srcId="{B86A1BD0-D7DB-4D43-AECD-D23B42A1B27A}" destId="{FB91CE6D-82E9-47A1-BFA7-430BFC6A35CB}" srcOrd="0" destOrd="0" presId="urn:microsoft.com/office/officeart/2005/8/layout/hierarchy2"/>
    <dgm:cxn modelId="{8617179F-C53B-4537-9FCE-7DB61F54088B}" type="presParOf" srcId="{FB91CE6D-82E9-47A1-BFA7-430BFC6A35CB}" destId="{0F008EBF-8FC8-4A1A-9C3C-29CE2AAE35FA}" srcOrd="0" destOrd="0" presId="urn:microsoft.com/office/officeart/2005/8/layout/hierarchy2"/>
    <dgm:cxn modelId="{569099F5-A76D-49D9-A90A-5CECAB092BA0}" type="presParOf" srcId="{B86A1BD0-D7DB-4D43-AECD-D23B42A1B27A}" destId="{591F7001-71A2-4A67-88B6-554B28202FCB}" srcOrd="1" destOrd="0" presId="urn:microsoft.com/office/officeart/2005/8/layout/hierarchy2"/>
    <dgm:cxn modelId="{DD57389C-E538-485C-9F7A-D3124787BDEF}" type="presParOf" srcId="{591F7001-71A2-4A67-88B6-554B28202FCB}" destId="{B3337FA8-37A1-415A-A138-2FF703B50026}" srcOrd="0" destOrd="0" presId="urn:microsoft.com/office/officeart/2005/8/layout/hierarchy2"/>
    <dgm:cxn modelId="{BA9629F8-5DE0-47CE-A852-38877A15C96C}" type="presParOf" srcId="{591F7001-71A2-4A67-88B6-554B28202FCB}" destId="{D2D0C88C-B0CD-4854-A305-F293903BB7EC}" srcOrd="1" destOrd="0" presId="urn:microsoft.com/office/officeart/2005/8/layout/hierarchy2"/>
    <dgm:cxn modelId="{0C2609D2-6CA4-48C9-BFB4-4CFE00AD3E7B}" type="presParOf" srcId="{B86A1BD0-D7DB-4D43-AECD-D23B42A1B27A}" destId="{E90F6066-80A0-4274-8073-85DE8BA191AC}" srcOrd="2" destOrd="0" presId="urn:microsoft.com/office/officeart/2005/8/layout/hierarchy2"/>
    <dgm:cxn modelId="{7EBB0C8D-7962-4537-90A3-FB978937806B}" type="presParOf" srcId="{E90F6066-80A0-4274-8073-85DE8BA191AC}" destId="{9EDCB60D-45D7-4CBC-AA04-EC18BA7AF657}" srcOrd="0" destOrd="0" presId="urn:microsoft.com/office/officeart/2005/8/layout/hierarchy2"/>
    <dgm:cxn modelId="{23B8FFC9-ED35-4383-800C-0C61F9132368}" type="presParOf" srcId="{B86A1BD0-D7DB-4D43-AECD-D23B42A1B27A}" destId="{F9B04E3C-CD6D-46BA-BAF4-1941B03C8099}" srcOrd="3" destOrd="0" presId="urn:microsoft.com/office/officeart/2005/8/layout/hierarchy2"/>
    <dgm:cxn modelId="{2A628F7C-1E06-4355-80E3-C17E6AAA31E2}" type="presParOf" srcId="{F9B04E3C-CD6D-46BA-BAF4-1941B03C8099}" destId="{CBFF083C-2DB1-4917-AF95-92A507ADC714}" srcOrd="0" destOrd="0" presId="urn:microsoft.com/office/officeart/2005/8/layout/hierarchy2"/>
    <dgm:cxn modelId="{3E81AD6C-31E1-4A11-8F38-B8FFFEC8F2A6}" type="presParOf" srcId="{F9B04E3C-CD6D-46BA-BAF4-1941B03C8099}" destId="{17263CFE-257A-4556-B804-65FD828788B9}" srcOrd="1" destOrd="0" presId="urn:microsoft.com/office/officeart/2005/8/layout/hierarchy2"/>
    <dgm:cxn modelId="{9EB6E06B-EFE1-476F-A987-A670AA5E9911}" type="presParOf" srcId="{B86A1BD0-D7DB-4D43-AECD-D23B42A1B27A}" destId="{A78C6063-78B7-41AC-AE4A-06A1950665A6}" srcOrd="4" destOrd="0" presId="urn:microsoft.com/office/officeart/2005/8/layout/hierarchy2"/>
    <dgm:cxn modelId="{148B6F04-3A6D-4F62-B3BB-CDCA821A96BF}" type="presParOf" srcId="{A78C6063-78B7-41AC-AE4A-06A1950665A6}" destId="{895913EF-6C42-4974-929C-3D1433A33E1C}" srcOrd="0" destOrd="0" presId="urn:microsoft.com/office/officeart/2005/8/layout/hierarchy2"/>
    <dgm:cxn modelId="{9A52E6B3-F7D1-47EB-9561-CB0948730CB4}" type="presParOf" srcId="{B86A1BD0-D7DB-4D43-AECD-D23B42A1B27A}" destId="{1DF7CA26-248B-4348-8DA6-46AA93672E22}" srcOrd="5" destOrd="0" presId="urn:microsoft.com/office/officeart/2005/8/layout/hierarchy2"/>
    <dgm:cxn modelId="{6B17425B-ED1B-4F0A-9F99-DBC8F6606FD1}" type="presParOf" srcId="{1DF7CA26-248B-4348-8DA6-46AA93672E22}" destId="{8802CD0E-1E37-4B0C-B7DA-B4695FB1DEF7}" srcOrd="0" destOrd="0" presId="urn:microsoft.com/office/officeart/2005/8/layout/hierarchy2"/>
    <dgm:cxn modelId="{A0B5EAE8-3FD2-4AAE-BBE3-CA2E0E31C279}" type="presParOf" srcId="{1DF7CA26-248B-4348-8DA6-46AA93672E22}" destId="{45BAADCD-D978-4839-B830-D3ECA7FCBA33}" srcOrd="1" destOrd="0" presId="urn:microsoft.com/office/officeart/2005/8/layout/hierarchy2"/>
    <dgm:cxn modelId="{2C06951E-F61F-4579-AF22-77DCCDD49E97}" type="presParOf" srcId="{B86A1BD0-D7DB-4D43-AECD-D23B42A1B27A}" destId="{464F7A12-F15D-4FE9-A777-9EF02283347A}" srcOrd="6" destOrd="0" presId="urn:microsoft.com/office/officeart/2005/8/layout/hierarchy2"/>
    <dgm:cxn modelId="{ECDE5CCE-7CEE-441A-94C3-2538DB57CFA1}" type="presParOf" srcId="{464F7A12-F15D-4FE9-A777-9EF02283347A}" destId="{7FC76FB8-95BA-4A5F-AE5C-E80B4CBD8CF6}" srcOrd="0" destOrd="0" presId="urn:microsoft.com/office/officeart/2005/8/layout/hierarchy2"/>
    <dgm:cxn modelId="{EDB339C0-6F0A-44C9-BDC1-EA77D8F4F64F}" type="presParOf" srcId="{B86A1BD0-D7DB-4D43-AECD-D23B42A1B27A}" destId="{51CE9C65-9A59-47CD-9174-FB1DB3B74A7C}" srcOrd="7" destOrd="0" presId="urn:microsoft.com/office/officeart/2005/8/layout/hierarchy2"/>
    <dgm:cxn modelId="{3FE41B99-0AA8-4B54-B231-A56911C2C371}" type="presParOf" srcId="{51CE9C65-9A59-47CD-9174-FB1DB3B74A7C}" destId="{7C28E253-ACE9-4E1F-AEA0-36492AFD97A8}" srcOrd="0" destOrd="0" presId="urn:microsoft.com/office/officeart/2005/8/layout/hierarchy2"/>
    <dgm:cxn modelId="{E5B5DBD3-CCF1-47E2-A51E-3BF031CF96C6}" type="presParOf" srcId="{51CE9C65-9A59-47CD-9174-FB1DB3B74A7C}" destId="{65AB1D45-B4AE-4A09-9EE1-14103065B20F}" srcOrd="1" destOrd="0" presId="urn:microsoft.com/office/officeart/2005/8/layout/hierarchy2"/>
    <dgm:cxn modelId="{BD309B1F-C4B3-49A4-96D4-75B8C8F3B37A}" type="presParOf" srcId="{B86A1BD0-D7DB-4D43-AECD-D23B42A1B27A}" destId="{55E00EE4-BC80-480F-8141-FC1A76714DFE}" srcOrd="8" destOrd="0" presId="urn:microsoft.com/office/officeart/2005/8/layout/hierarchy2"/>
    <dgm:cxn modelId="{BB6D1F38-F809-437D-A4BF-2044C8412DD9}" type="presParOf" srcId="{55E00EE4-BC80-480F-8141-FC1A76714DFE}" destId="{FA9B88A6-1F78-491E-8533-78CF12476816}" srcOrd="0" destOrd="0" presId="urn:microsoft.com/office/officeart/2005/8/layout/hierarchy2"/>
    <dgm:cxn modelId="{DA24BFB4-E9D2-4CF0-A416-3D3C6AB69634}" type="presParOf" srcId="{B86A1BD0-D7DB-4D43-AECD-D23B42A1B27A}" destId="{65431B4B-EF33-413B-BF48-53FA8DADEA1E}" srcOrd="9" destOrd="0" presId="urn:microsoft.com/office/officeart/2005/8/layout/hierarchy2"/>
    <dgm:cxn modelId="{8ED86E04-9FDC-4822-98F0-69E7BA6071E9}" type="presParOf" srcId="{65431B4B-EF33-413B-BF48-53FA8DADEA1E}" destId="{E165B4C5-9E90-47DE-AACF-A7A9884186AD}" srcOrd="0" destOrd="0" presId="urn:microsoft.com/office/officeart/2005/8/layout/hierarchy2"/>
    <dgm:cxn modelId="{0901D671-FED4-417A-B01E-67F7B19FB6F1}" type="presParOf" srcId="{65431B4B-EF33-413B-BF48-53FA8DADEA1E}" destId="{05B805B3-C919-4FC3-97D1-A91C59B128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2AFD5C-29DF-4E0F-8381-5F6CD2EAEDB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732069-B027-4A4C-B419-EC430F0BC809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структура регионального плана мероприятий</a:t>
          </a:r>
          <a:endParaRPr lang="ru-RU" b="1" dirty="0">
            <a:solidFill>
              <a:srgbClr val="C00000"/>
            </a:solidFill>
          </a:endParaRPr>
        </a:p>
      </dgm:t>
    </dgm:pt>
    <dgm:pt modelId="{4A272C40-3CF2-406C-8BCC-A1E9AAE23736}" type="parTrans" cxnId="{0E2ADC7A-D93B-47CE-9895-1815201CD5F0}">
      <dgm:prSet/>
      <dgm:spPr/>
      <dgm:t>
        <a:bodyPr/>
        <a:lstStyle/>
        <a:p>
          <a:endParaRPr lang="ru-RU"/>
        </a:p>
      </dgm:t>
    </dgm:pt>
    <dgm:pt modelId="{6192293B-88BC-47ED-B528-BF1F521A0DA5}" type="sibTrans" cxnId="{0E2ADC7A-D93B-47CE-9895-1815201CD5F0}">
      <dgm:prSet/>
      <dgm:spPr/>
      <dgm:t>
        <a:bodyPr/>
        <a:lstStyle/>
        <a:p>
          <a:endParaRPr lang="ru-RU"/>
        </a:p>
      </dgm:t>
    </dgm:pt>
    <dgm:pt modelId="{AE6B1AE9-4AA1-4450-A805-DAE0A9D84817}">
      <dgm:prSet phldrT="[Текст]"/>
      <dgm:spPr/>
      <dgm:t>
        <a:bodyPr/>
        <a:lstStyle/>
        <a:p>
          <a:r>
            <a:rPr lang="ru-RU" dirty="0" smtClean="0"/>
            <a:t>заседания Координационного совета</a:t>
          </a:r>
          <a:endParaRPr lang="ru-RU" dirty="0"/>
        </a:p>
      </dgm:t>
    </dgm:pt>
    <dgm:pt modelId="{C670B80A-64F7-4061-B113-1E48DA120DA0}" type="parTrans" cxnId="{6C85B229-3DC4-4608-8A9C-5FB5F23300BA}">
      <dgm:prSet/>
      <dgm:spPr/>
      <dgm:t>
        <a:bodyPr/>
        <a:lstStyle/>
        <a:p>
          <a:endParaRPr lang="ru-RU"/>
        </a:p>
      </dgm:t>
    </dgm:pt>
    <dgm:pt modelId="{01193BB2-3F7B-4432-BC5E-6DA8A95C260C}" type="sibTrans" cxnId="{6C85B229-3DC4-4608-8A9C-5FB5F23300BA}">
      <dgm:prSet/>
      <dgm:spPr/>
      <dgm:t>
        <a:bodyPr/>
        <a:lstStyle/>
        <a:p>
          <a:endParaRPr lang="ru-RU"/>
        </a:p>
      </dgm:t>
    </dgm:pt>
    <dgm:pt modelId="{5B87B2D6-81C9-46C9-BE96-742C7E6C92B5}">
      <dgm:prSet phldrT="[Текст]"/>
      <dgm:spPr/>
      <dgm:t>
        <a:bodyPr/>
        <a:lstStyle/>
        <a:p>
          <a:r>
            <a:rPr lang="ru-RU" dirty="0" smtClean="0"/>
            <a:t>работа методических групп и стажировочных площадок</a:t>
          </a:r>
          <a:endParaRPr lang="ru-RU" dirty="0"/>
        </a:p>
      </dgm:t>
    </dgm:pt>
    <dgm:pt modelId="{820EE0AE-5135-424B-B241-24098B8352A3}" type="parTrans" cxnId="{E3F3E399-5399-4B3B-B7C2-D3CF9F984771}">
      <dgm:prSet/>
      <dgm:spPr/>
      <dgm:t>
        <a:bodyPr/>
        <a:lstStyle/>
        <a:p>
          <a:endParaRPr lang="ru-RU"/>
        </a:p>
      </dgm:t>
    </dgm:pt>
    <dgm:pt modelId="{117A6365-8104-4240-8E28-60099BE6219C}" type="sibTrans" cxnId="{E3F3E399-5399-4B3B-B7C2-D3CF9F984771}">
      <dgm:prSet/>
      <dgm:spPr/>
      <dgm:t>
        <a:bodyPr/>
        <a:lstStyle/>
        <a:p>
          <a:endParaRPr lang="ru-RU"/>
        </a:p>
      </dgm:t>
    </dgm:pt>
    <dgm:pt modelId="{01244987-ADE7-48D0-8A7A-9840B9100232}">
      <dgm:prSet phldrT="[Текст]"/>
      <dgm:spPr/>
      <dgm:t>
        <a:bodyPr/>
        <a:lstStyle/>
        <a:p>
          <a:r>
            <a:rPr lang="ru-RU" dirty="0" smtClean="0"/>
            <a:t>мероприятия по сопровождению апробации ПРП</a:t>
          </a:r>
          <a:endParaRPr lang="ru-RU" dirty="0"/>
        </a:p>
      </dgm:t>
    </dgm:pt>
    <dgm:pt modelId="{300F29F2-5842-42BD-93E1-3F3D06E32874}" type="parTrans" cxnId="{863E1664-FB0C-4611-81FE-5E294A96A35C}">
      <dgm:prSet/>
      <dgm:spPr/>
      <dgm:t>
        <a:bodyPr/>
        <a:lstStyle/>
        <a:p>
          <a:endParaRPr lang="ru-RU"/>
        </a:p>
      </dgm:t>
    </dgm:pt>
    <dgm:pt modelId="{9DC2B891-B18E-4679-B22F-52BF1450D3FB}" type="sibTrans" cxnId="{863E1664-FB0C-4611-81FE-5E294A96A35C}">
      <dgm:prSet/>
      <dgm:spPr/>
      <dgm:t>
        <a:bodyPr/>
        <a:lstStyle/>
        <a:p>
          <a:endParaRPr lang="ru-RU"/>
        </a:p>
      </dgm:t>
    </dgm:pt>
    <dgm:pt modelId="{340A1F44-E52D-413A-AA24-5ECCADC897F3}">
      <dgm:prSet phldrT="[Текст]"/>
      <dgm:spPr/>
      <dgm:t>
        <a:bodyPr/>
        <a:lstStyle/>
        <a:p>
          <a:r>
            <a:rPr lang="ru-RU" dirty="0" smtClean="0"/>
            <a:t>мероприятия по актуальным вопросам введения обновлённых ФГОС</a:t>
          </a:r>
          <a:endParaRPr lang="ru-RU" dirty="0"/>
        </a:p>
      </dgm:t>
    </dgm:pt>
    <dgm:pt modelId="{DF0FE8BB-6753-4152-84E4-D1F81CDA2B98}" type="parTrans" cxnId="{690F53F7-B619-4157-A832-A28EADA9862E}">
      <dgm:prSet/>
      <dgm:spPr/>
      <dgm:t>
        <a:bodyPr/>
        <a:lstStyle/>
        <a:p>
          <a:endParaRPr lang="ru-RU"/>
        </a:p>
      </dgm:t>
    </dgm:pt>
    <dgm:pt modelId="{9DC7B4F6-1329-4374-A3ED-4CAE8B4C4820}" type="sibTrans" cxnId="{690F53F7-B619-4157-A832-A28EADA9862E}">
      <dgm:prSet/>
      <dgm:spPr/>
      <dgm:t>
        <a:bodyPr/>
        <a:lstStyle/>
        <a:p>
          <a:endParaRPr lang="ru-RU"/>
        </a:p>
      </dgm:t>
    </dgm:pt>
    <dgm:pt modelId="{DE411DF7-F1D9-40BF-BCD1-4303E789E113}">
      <dgm:prSet phldrT="[Текст]"/>
      <dgm:spPr/>
      <dgm:t>
        <a:bodyPr/>
        <a:lstStyle/>
        <a:p>
          <a:r>
            <a:rPr lang="ru-RU" smtClean="0"/>
            <a:t>научно-практические </a:t>
          </a:r>
          <a:r>
            <a:rPr lang="ru-RU" dirty="0" smtClean="0"/>
            <a:t>мероприятия</a:t>
          </a:r>
          <a:endParaRPr lang="ru-RU" dirty="0"/>
        </a:p>
      </dgm:t>
    </dgm:pt>
    <dgm:pt modelId="{AD20A460-0944-4359-9080-6E4A2705DB3F}" type="parTrans" cxnId="{C01E88FB-34BA-4783-B70D-48FC3A468FBB}">
      <dgm:prSet/>
      <dgm:spPr/>
      <dgm:t>
        <a:bodyPr/>
        <a:lstStyle/>
        <a:p>
          <a:endParaRPr lang="ru-RU"/>
        </a:p>
      </dgm:t>
    </dgm:pt>
    <dgm:pt modelId="{65DE9656-66A3-4B2A-97C9-EFDAC08BE0F6}" type="sibTrans" cxnId="{C01E88FB-34BA-4783-B70D-48FC3A468FBB}">
      <dgm:prSet/>
      <dgm:spPr/>
      <dgm:t>
        <a:bodyPr/>
        <a:lstStyle/>
        <a:p>
          <a:endParaRPr lang="ru-RU"/>
        </a:p>
      </dgm:t>
    </dgm:pt>
    <dgm:pt modelId="{2E18F4C1-755C-4D75-B07B-3D03A9B2A533}" type="pres">
      <dgm:prSet presAssocID="{A12AFD5C-29DF-4E0F-8381-5F6CD2EAEDB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935C70-DA0D-4710-AB79-BB793DEE9BB1}" type="pres">
      <dgm:prSet presAssocID="{FB732069-B027-4A4C-B419-EC430F0BC809}" presName="thickLine" presStyleLbl="alignNode1" presStyleIdx="0" presStyleCnt="1"/>
      <dgm:spPr/>
    </dgm:pt>
    <dgm:pt modelId="{85176555-385A-4ED8-A800-F0124B5DF755}" type="pres">
      <dgm:prSet presAssocID="{FB732069-B027-4A4C-B419-EC430F0BC809}" presName="horz1" presStyleCnt="0"/>
      <dgm:spPr/>
    </dgm:pt>
    <dgm:pt modelId="{3608BD97-EC0E-4793-8836-C474FC19EE23}" type="pres">
      <dgm:prSet presAssocID="{FB732069-B027-4A4C-B419-EC430F0BC809}" presName="tx1" presStyleLbl="revTx" presStyleIdx="0" presStyleCnt="6"/>
      <dgm:spPr/>
      <dgm:t>
        <a:bodyPr/>
        <a:lstStyle/>
        <a:p>
          <a:endParaRPr lang="ru-RU"/>
        </a:p>
      </dgm:t>
    </dgm:pt>
    <dgm:pt modelId="{767C3A6C-46DD-4541-95BF-0915BE99CE52}" type="pres">
      <dgm:prSet presAssocID="{FB732069-B027-4A4C-B419-EC430F0BC809}" presName="vert1" presStyleCnt="0"/>
      <dgm:spPr/>
    </dgm:pt>
    <dgm:pt modelId="{DEF4C8FD-EDC5-45FF-944B-D14D82B252F2}" type="pres">
      <dgm:prSet presAssocID="{AE6B1AE9-4AA1-4450-A805-DAE0A9D84817}" presName="vertSpace2a" presStyleCnt="0"/>
      <dgm:spPr/>
    </dgm:pt>
    <dgm:pt modelId="{F4AFCAA0-06F7-4845-B190-F63C4EEE7D26}" type="pres">
      <dgm:prSet presAssocID="{AE6B1AE9-4AA1-4450-A805-DAE0A9D84817}" presName="horz2" presStyleCnt="0"/>
      <dgm:spPr/>
    </dgm:pt>
    <dgm:pt modelId="{62B97B68-4D62-4ED8-A50D-C4FD7787FF82}" type="pres">
      <dgm:prSet presAssocID="{AE6B1AE9-4AA1-4450-A805-DAE0A9D84817}" presName="horzSpace2" presStyleCnt="0"/>
      <dgm:spPr/>
    </dgm:pt>
    <dgm:pt modelId="{B3681EB0-C5B9-457E-8B93-5951F6DE99BB}" type="pres">
      <dgm:prSet presAssocID="{AE6B1AE9-4AA1-4450-A805-DAE0A9D84817}" presName="tx2" presStyleLbl="revTx" presStyleIdx="1" presStyleCnt="6"/>
      <dgm:spPr/>
      <dgm:t>
        <a:bodyPr/>
        <a:lstStyle/>
        <a:p>
          <a:endParaRPr lang="ru-RU"/>
        </a:p>
      </dgm:t>
    </dgm:pt>
    <dgm:pt modelId="{DC021EA7-0AB8-4FFC-9F09-8F5ADBB6AB4A}" type="pres">
      <dgm:prSet presAssocID="{AE6B1AE9-4AA1-4450-A805-DAE0A9D84817}" presName="vert2" presStyleCnt="0"/>
      <dgm:spPr/>
    </dgm:pt>
    <dgm:pt modelId="{39E99195-E65A-417A-89CA-C61AB95110D0}" type="pres">
      <dgm:prSet presAssocID="{AE6B1AE9-4AA1-4450-A805-DAE0A9D84817}" presName="thinLine2b" presStyleLbl="callout" presStyleIdx="0" presStyleCnt="5"/>
      <dgm:spPr/>
    </dgm:pt>
    <dgm:pt modelId="{BEA14310-3FFA-4ADF-B50F-C342D174E18E}" type="pres">
      <dgm:prSet presAssocID="{AE6B1AE9-4AA1-4450-A805-DAE0A9D84817}" presName="vertSpace2b" presStyleCnt="0"/>
      <dgm:spPr/>
    </dgm:pt>
    <dgm:pt modelId="{6C5A4DBF-B5A0-4FC7-9558-54619AA9AC05}" type="pres">
      <dgm:prSet presAssocID="{5B87B2D6-81C9-46C9-BE96-742C7E6C92B5}" presName="horz2" presStyleCnt="0"/>
      <dgm:spPr/>
    </dgm:pt>
    <dgm:pt modelId="{7D5A0377-81E5-4C38-9ADC-B31F1BE0F2FA}" type="pres">
      <dgm:prSet presAssocID="{5B87B2D6-81C9-46C9-BE96-742C7E6C92B5}" presName="horzSpace2" presStyleCnt="0"/>
      <dgm:spPr/>
    </dgm:pt>
    <dgm:pt modelId="{04745E6B-BE4F-4966-AE88-93AF43D15AA8}" type="pres">
      <dgm:prSet presAssocID="{5B87B2D6-81C9-46C9-BE96-742C7E6C92B5}" presName="tx2" presStyleLbl="revTx" presStyleIdx="2" presStyleCnt="6"/>
      <dgm:spPr/>
      <dgm:t>
        <a:bodyPr/>
        <a:lstStyle/>
        <a:p>
          <a:endParaRPr lang="ru-RU"/>
        </a:p>
      </dgm:t>
    </dgm:pt>
    <dgm:pt modelId="{CB72866A-C1FE-4A6A-B430-A3136323F9F6}" type="pres">
      <dgm:prSet presAssocID="{5B87B2D6-81C9-46C9-BE96-742C7E6C92B5}" presName="vert2" presStyleCnt="0"/>
      <dgm:spPr/>
    </dgm:pt>
    <dgm:pt modelId="{6A9C5C08-4CD1-478E-98DD-75F88C85FB97}" type="pres">
      <dgm:prSet presAssocID="{5B87B2D6-81C9-46C9-BE96-742C7E6C92B5}" presName="thinLine2b" presStyleLbl="callout" presStyleIdx="1" presStyleCnt="5"/>
      <dgm:spPr/>
    </dgm:pt>
    <dgm:pt modelId="{2B875E7B-83A3-4CDC-85F0-D42014EBFEAF}" type="pres">
      <dgm:prSet presAssocID="{5B87B2D6-81C9-46C9-BE96-742C7E6C92B5}" presName="vertSpace2b" presStyleCnt="0"/>
      <dgm:spPr/>
    </dgm:pt>
    <dgm:pt modelId="{8C11E49B-1BED-4522-A5E3-EE4F4B449861}" type="pres">
      <dgm:prSet presAssocID="{01244987-ADE7-48D0-8A7A-9840B9100232}" presName="horz2" presStyleCnt="0"/>
      <dgm:spPr/>
    </dgm:pt>
    <dgm:pt modelId="{10935752-6B65-4956-918C-979E39AA21E4}" type="pres">
      <dgm:prSet presAssocID="{01244987-ADE7-48D0-8A7A-9840B9100232}" presName="horzSpace2" presStyleCnt="0"/>
      <dgm:spPr/>
    </dgm:pt>
    <dgm:pt modelId="{56A3D987-BEE7-415D-AED4-E9218FF78D93}" type="pres">
      <dgm:prSet presAssocID="{01244987-ADE7-48D0-8A7A-9840B9100232}" presName="tx2" presStyleLbl="revTx" presStyleIdx="3" presStyleCnt="6"/>
      <dgm:spPr/>
      <dgm:t>
        <a:bodyPr/>
        <a:lstStyle/>
        <a:p>
          <a:endParaRPr lang="ru-RU"/>
        </a:p>
      </dgm:t>
    </dgm:pt>
    <dgm:pt modelId="{0E234C5F-36C4-4D7A-9F77-63458B6E1526}" type="pres">
      <dgm:prSet presAssocID="{01244987-ADE7-48D0-8A7A-9840B9100232}" presName="vert2" presStyleCnt="0"/>
      <dgm:spPr/>
    </dgm:pt>
    <dgm:pt modelId="{604C655F-752E-4F15-A405-D94BCC87FE2D}" type="pres">
      <dgm:prSet presAssocID="{01244987-ADE7-48D0-8A7A-9840B9100232}" presName="thinLine2b" presStyleLbl="callout" presStyleIdx="2" presStyleCnt="5"/>
      <dgm:spPr/>
    </dgm:pt>
    <dgm:pt modelId="{AE0F8AC8-36A2-40B2-B8A6-7E699DDE9E08}" type="pres">
      <dgm:prSet presAssocID="{01244987-ADE7-48D0-8A7A-9840B9100232}" presName="vertSpace2b" presStyleCnt="0"/>
      <dgm:spPr/>
    </dgm:pt>
    <dgm:pt modelId="{B7CC9DA5-8F6E-4053-A734-BD6B28A72164}" type="pres">
      <dgm:prSet presAssocID="{340A1F44-E52D-413A-AA24-5ECCADC897F3}" presName="horz2" presStyleCnt="0"/>
      <dgm:spPr/>
    </dgm:pt>
    <dgm:pt modelId="{391D1DF5-EB7F-40D9-BDBE-683D6A2BEA94}" type="pres">
      <dgm:prSet presAssocID="{340A1F44-E52D-413A-AA24-5ECCADC897F3}" presName="horzSpace2" presStyleCnt="0"/>
      <dgm:spPr/>
    </dgm:pt>
    <dgm:pt modelId="{1463FADF-FE17-4596-8CAC-3D3459FE64B5}" type="pres">
      <dgm:prSet presAssocID="{340A1F44-E52D-413A-AA24-5ECCADC897F3}" presName="tx2" presStyleLbl="revTx" presStyleIdx="4" presStyleCnt="6"/>
      <dgm:spPr/>
      <dgm:t>
        <a:bodyPr/>
        <a:lstStyle/>
        <a:p>
          <a:endParaRPr lang="ru-RU"/>
        </a:p>
      </dgm:t>
    </dgm:pt>
    <dgm:pt modelId="{6DAED888-B365-40E0-AA25-B9FEAA7E4FA5}" type="pres">
      <dgm:prSet presAssocID="{340A1F44-E52D-413A-AA24-5ECCADC897F3}" presName="vert2" presStyleCnt="0"/>
      <dgm:spPr/>
    </dgm:pt>
    <dgm:pt modelId="{5D7ED50B-CA69-4A36-92C3-68C5C70836E0}" type="pres">
      <dgm:prSet presAssocID="{340A1F44-E52D-413A-AA24-5ECCADC897F3}" presName="thinLine2b" presStyleLbl="callout" presStyleIdx="3" presStyleCnt="5"/>
      <dgm:spPr/>
    </dgm:pt>
    <dgm:pt modelId="{A05D1A1F-1225-43DA-90E9-3EDE0A9D60F8}" type="pres">
      <dgm:prSet presAssocID="{340A1F44-E52D-413A-AA24-5ECCADC897F3}" presName="vertSpace2b" presStyleCnt="0"/>
      <dgm:spPr/>
    </dgm:pt>
    <dgm:pt modelId="{E2023172-1A32-4B7F-908D-E9BB679F9AFD}" type="pres">
      <dgm:prSet presAssocID="{DE411DF7-F1D9-40BF-BCD1-4303E789E113}" presName="horz2" presStyleCnt="0"/>
      <dgm:spPr/>
    </dgm:pt>
    <dgm:pt modelId="{C91E9203-3AC8-479A-9F83-305F7E58D2CE}" type="pres">
      <dgm:prSet presAssocID="{DE411DF7-F1D9-40BF-BCD1-4303E789E113}" presName="horzSpace2" presStyleCnt="0"/>
      <dgm:spPr/>
    </dgm:pt>
    <dgm:pt modelId="{C69294FB-7097-46E7-84C6-EBAB92F83981}" type="pres">
      <dgm:prSet presAssocID="{DE411DF7-F1D9-40BF-BCD1-4303E789E113}" presName="tx2" presStyleLbl="revTx" presStyleIdx="5" presStyleCnt="6"/>
      <dgm:spPr/>
      <dgm:t>
        <a:bodyPr/>
        <a:lstStyle/>
        <a:p>
          <a:endParaRPr lang="ru-RU"/>
        </a:p>
      </dgm:t>
    </dgm:pt>
    <dgm:pt modelId="{C4AF75AA-9F9E-441D-8F3F-7E10603F90F2}" type="pres">
      <dgm:prSet presAssocID="{DE411DF7-F1D9-40BF-BCD1-4303E789E113}" presName="vert2" presStyleCnt="0"/>
      <dgm:spPr/>
    </dgm:pt>
    <dgm:pt modelId="{8A85711D-EB5A-4D35-A482-86F6B6F75BCB}" type="pres">
      <dgm:prSet presAssocID="{DE411DF7-F1D9-40BF-BCD1-4303E789E113}" presName="thinLine2b" presStyleLbl="callout" presStyleIdx="4" presStyleCnt="5"/>
      <dgm:spPr/>
    </dgm:pt>
    <dgm:pt modelId="{46A998AC-9184-487E-8190-6180ED4A3709}" type="pres">
      <dgm:prSet presAssocID="{DE411DF7-F1D9-40BF-BCD1-4303E789E113}" presName="vertSpace2b" presStyleCnt="0"/>
      <dgm:spPr/>
    </dgm:pt>
  </dgm:ptLst>
  <dgm:cxnLst>
    <dgm:cxn modelId="{C01E88FB-34BA-4783-B70D-48FC3A468FBB}" srcId="{FB732069-B027-4A4C-B419-EC430F0BC809}" destId="{DE411DF7-F1D9-40BF-BCD1-4303E789E113}" srcOrd="4" destOrd="0" parTransId="{AD20A460-0944-4359-9080-6E4A2705DB3F}" sibTransId="{65DE9656-66A3-4B2A-97C9-EFDAC08BE0F6}"/>
    <dgm:cxn modelId="{33A4A4DF-53F2-48B2-9D8B-08BA2A56C063}" type="presOf" srcId="{340A1F44-E52D-413A-AA24-5ECCADC897F3}" destId="{1463FADF-FE17-4596-8CAC-3D3459FE64B5}" srcOrd="0" destOrd="0" presId="urn:microsoft.com/office/officeart/2008/layout/LinedList"/>
    <dgm:cxn modelId="{690F53F7-B619-4157-A832-A28EADA9862E}" srcId="{FB732069-B027-4A4C-B419-EC430F0BC809}" destId="{340A1F44-E52D-413A-AA24-5ECCADC897F3}" srcOrd="3" destOrd="0" parTransId="{DF0FE8BB-6753-4152-84E4-D1F81CDA2B98}" sibTransId="{9DC7B4F6-1329-4374-A3ED-4CAE8B4C4820}"/>
    <dgm:cxn modelId="{0E2ADC7A-D93B-47CE-9895-1815201CD5F0}" srcId="{A12AFD5C-29DF-4E0F-8381-5F6CD2EAEDB9}" destId="{FB732069-B027-4A4C-B419-EC430F0BC809}" srcOrd="0" destOrd="0" parTransId="{4A272C40-3CF2-406C-8BCC-A1E9AAE23736}" sibTransId="{6192293B-88BC-47ED-B528-BF1F521A0DA5}"/>
    <dgm:cxn modelId="{7838C7EB-1E94-48E2-A507-CFE97065CED7}" type="presOf" srcId="{DE411DF7-F1D9-40BF-BCD1-4303E789E113}" destId="{C69294FB-7097-46E7-84C6-EBAB92F83981}" srcOrd="0" destOrd="0" presId="urn:microsoft.com/office/officeart/2008/layout/LinedList"/>
    <dgm:cxn modelId="{6C85B229-3DC4-4608-8A9C-5FB5F23300BA}" srcId="{FB732069-B027-4A4C-B419-EC430F0BC809}" destId="{AE6B1AE9-4AA1-4450-A805-DAE0A9D84817}" srcOrd="0" destOrd="0" parTransId="{C670B80A-64F7-4061-B113-1E48DA120DA0}" sibTransId="{01193BB2-3F7B-4432-BC5E-6DA8A95C260C}"/>
    <dgm:cxn modelId="{E3F3E399-5399-4B3B-B7C2-D3CF9F984771}" srcId="{FB732069-B027-4A4C-B419-EC430F0BC809}" destId="{5B87B2D6-81C9-46C9-BE96-742C7E6C92B5}" srcOrd="1" destOrd="0" parTransId="{820EE0AE-5135-424B-B241-24098B8352A3}" sibTransId="{117A6365-8104-4240-8E28-60099BE6219C}"/>
    <dgm:cxn modelId="{93F95D68-2689-4A54-972C-0BF3D2254C98}" type="presOf" srcId="{FB732069-B027-4A4C-B419-EC430F0BC809}" destId="{3608BD97-EC0E-4793-8836-C474FC19EE23}" srcOrd="0" destOrd="0" presId="urn:microsoft.com/office/officeart/2008/layout/LinedList"/>
    <dgm:cxn modelId="{26A0FC49-55DA-4018-9B38-8682F82BBC24}" type="presOf" srcId="{A12AFD5C-29DF-4E0F-8381-5F6CD2EAEDB9}" destId="{2E18F4C1-755C-4D75-B07B-3D03A9B2A533}" srcOrd="0" destOrd="0" presId="urn:microsoft.com/office/officeart/2008/layout/LinedList"/>
    <dgm:cxn modelId="{5C7C78AE-21FA-41E4-9870-1C4A1F8C431A}" type="presOf" srcId="{AE6B1AE9-4AA1-4450-A805-DAE0A9D84817}" destId="{B3681EB0-C5B9-457E-8B93-5951F6DE99BB}" srcOrd="0" destOrd="0" presId="urn:microsoft.com/office/officeart/2008/layout/LinedList"/>
    <dgm:cxn modelId="{FD798B34-8B19-456A-B8AF-793FDBABA27D}" type="presOf" srcId="{01244987-ADE7-48D0-8A7A-9840B9100232}" destId="{56A3D987-BEE7-415D-AED4-E9218FF78D93}" srcOrd="0" destOrd="0" presId="urn:microsoft.com/office/officeart/2008/layout/LinedList"/>
    <dgm:cxn modelId="{863E1664-FB0C-4611-81FE-5E294A96A35C}" srcId="{FB732069-B027-4A4C-B419-EC430F0BC809}" destId="{01244987-ADE7-48D0-8A7A-9840B9100232}" srcOrd="2" destOrd="0" parTransId="{300F29F2-5842-42BD-93E1-3F3D06E32874}" sibTransId="{9DC2B891-B18E-4679-B22F-52BF1450D3FB}"/>
    <dgm:cxn modelId="{BB802D22-AAD7-42B4-A9E3-C23A10B04489}" type="presOf" srcId="{5B87B2D6-81C9-46C9-BE96-742C7E6C92B5}" destId="{04745E6B-BE4F-4966-AE88-93AF43D15AA8}" srcOrd="0" destOrd="0" presId="urn:microsoft.com/office/officeart/2008/layout/LinedList"/>
    <dgm:cxn modelId="{F2220899-6737-419F-92FC-36EAFD208A67}" type="presParOf" srcId="{2E18F4C1-755C-4D75-B07B-3D03A9B2A533}" destId="{2A935C70-DA0D-4710-AB79-BB793DEE9BB1}" srcOrd="0" destOrd="0" presId="urn:microsoft.com/office/officeart/2008/layout/LinedList"/>
    <dgm:cxn modelId="{D1E0853F-E684-4795-A6A3-324EA062610F}" type="presParOf" srcId="{2E18F4C1-755C-4D75-B07B-3D03A9B2A533}" destId="{85176555-385A-4ED8-A800-F0124B5DF755}" srcOrd="1" destOrd="0" presId="urn:microsoft.com/office/officeart/2008/layout/LinedList"/>
    <dgm:cxn modelId="{3BF753E3-1AA0-4357-9344-A8804A70AB63}" type="presParOf" srcId="{85176555-385A-4ED8-A800-F0124B5DF755}" destId="{3608BD97-EC0E-4793-8836-C474FC19EE23}" srcOrd="0" destOrd="0" presId="urn:microsoft.com/office/officeart/2008/layout/LinedList"/>
    <dgm:cxn modelId="{FD71B978-8DC9-4C9F-AA49-1E2224A0A976}" type="presParOf" srcId="{85176555-385A-4ED8-A800-F0124B5DF755}" destId="{767C3A6C-46DD-4541-95BF-0915BE99CE52}" srcOrd="1" destOrd="0" presId="urn:microsoft.com/office/officeart/2008/layout/LinedList"/>
    <dgm:cxn modelId="{3D137055-7CCD-4787-9BBC-54C33254B7E6}" type="presParOf" srcId="{767C3A6C-46DD-4541-95BF-0915BE99CE52}" destId="{DEF4C8FD-EDC5-45FF-944B-D14D82B252F2}" srcOrd="0" destOrd="0" presId="urn:microsoft.com/office/officeart/2008/layout/LinedList"/>
    <dgm:cxn modelId="{ABA5308E-F1B4-4582-9BC2-892EC9A6C77F}" type="presParOf" srcId="{767C3A6C-46DD-4541-95BF-0915BE99CE52}" destId="{F4AFCAA0-06F7-4845-B190-F63C4EEE7D26}" srcOrd="1" destOrd="0" presId="urn:microsoft.com/office/officeart/2008/layout/LinedList"/>
    <dgm:cxn modelId="{A15794F4-FF4C-46AC-8DDD-CF4FD3EC1E57}" type="presParOf" srcId="{F4AFCAA0-06F7-4845-B190-F63C4EEE7D26}" destId="{62B97B68-4D62-4ED8-A50D-C4FD7787FF82}" srcOrd="0" destOrd="0" presId="urn:microsoft.com/office/officeart/2008/layout/LinedList"/>
    <dgm:cxn modelId="{5E814953-A667-42F9-81BB-ABD9419F7140}" type="presParOf" srcId="{F4AFCAA0-06F7-4845-B190-F63C4EEE7D26}" destId="{B3681EB0-C5B9-457E-8B93-5951F6DE99BB}" srcOrd="1" destOrd="0" presId="urn:microsoft.com/office/officeart/2008/layout/LinedList"/>
    <dgm:cxn modelId="{4BF31278-6F4A-41A0-B3D3-2F023D1D225A}" type="presParOf" srcId="{F4AFCAA0-06F7-4845-B190-F63C4EEE7D26}" destId="{DC021EA7-0AB8-4FFC-9F09-8F5ADBB6AB4A}" srcOrd="2" destOrd="0" presId="urn:microsoft.com/office/officeart/2008/layout/LinedList"/>
    <dgm:cxn modelId="{A50E9820-F2A8-4388-9396-A152645EF0B7}" type="presParOf" srcId="{767C3A6C-46DD-4541-95BF-0915BE99CE52}" destId="{39E99195-E65A-417A-89CA-C61AB95110D0}" srcOrd="2" destOrd="0" presId="urn:microsoft.com/office/officeart/2008/layout/LinedList"/>
    <dgm:cxn modelId="{965F7399-651A-48D2-B58F-DAC054F04F49}" type="presParOf" srcId="{767C3A6C-46DD-4541-95BF-0915BE99CE52}" destId="{BEA14310-3FFA-4ADF-B50F-C342D174E18E}" srcOrd="3" destOrd="0" presId="urn:microsoft.com/office/officeart/2008/layout/LinedList"/>
    <dgm:cxn modelId="{0DA6EFEC-E0FE-436F-976A-3C1D8D21254D}" type="presParOf" srcId="{767C3A6C-46DD-4541-95BF-0915BE99CE52}" destId="{6C5A4DBF-B5A0-4FC7-9558-54619AA9AC05}" srcOrd="4" destOrd="0" presId="urn:microsoft.com/office/officeart/2008/layout/LinedList"/>
    <dgm:cxn modelId="{E5C81BAA-35C2-45C1-877D-394EDE0C30EA}" type="presParOf" srcId="{6C5A4DBF-B5A0-4FC7-9558-54619AA9AC05}" destId="{7D5A0377-81E5-4C38-9ADC-B31F1BE0F2FA}" srcOrd="0" destOrd="0" presId="urn:microsoft.com/office/officeart/2008/layout/LinedList"/>
    <dgm:cxn modelId="{0C68092D-B51F-4DB4-8E64-656718801EF2}" type="presParOf" srcId="{6C5A4DBF-B5A0-4FC7-9558-54619AA9AC05}" destId="{04745E6B-BE4F-4966-AE88-93AF43D15AA8}" srcOrd="1" destOrd="0" presId="urn:microsoft.com/office/officeart/2008/layout/LinedList"/>
    <dgm:cxn modelId="{E95B4925-827A-422D-AE9E-DC2A8DA4351E}" type="presParOf" srcId="{6C5A4DBF-B5A0-4FC7-9558-54619AA9AC05}" destId="{CB72866A-C1FE-4A6A-B430-A3136323F9F6}" srcOrd="2" destOrd="0" presId="urn:microsoft.com/office/officeart/2008/layout/LinedList"/>
    <dgm:cxn modelId="{79885456-A9AB-435F-987A-72814F06B070}" type="presParOf" srcId="{767C3A6C-46DD-4541-95BF-0915BE99CE52}" destId="{6A9C5C08-4CD1-478E-98DD-75F88C85FB97}" srcOrd="5" destOrd="0" presId="urn:microsoft.com/office/officeart/2008/layout/LinedList"/>
    <dgm:cxn modelId="{B36D581A-8794-4E87-8EA4-32785C4615A6}" type="presParOf" srcId="{767C3A6C-46DD-4541-95BF-0915BE99CE52}" destId="{2B875E7B-83A3-4CDC-85F0-D42014EBFEAF}" srcOrd="6" destOrd="0" presId="urn:microsoft.com/office/officeart/2008/layout/LinedList"/>
    <dgm:cxn modelId="{FCA7C7B6-DD88-43B7-AEE7-F1082B68158E}" type="presParOf" srcId="{767C3A6C-46DD-4541-95BF-0915BE99CE52}" destId="{8C11E49B-1BED-4522-A5E3-EE4F4B449861}" srcOrd="7" destOrd="0" presId="urn:microsoft.com/office/officeart/2008/layout/LinedList"/>
    <dgm:cxn modelId="{FC806B06-04DE-4036-BCBD-A9186E3F7EDA}" type="presParOf" srcId="{8C11E49B-1BED-4522-A5E3-EE4F4B449861}" destId="{10935752-6B65-4956-918C-979E39AA21E4}" srcOrd="0" destOrd="0" presId="urn:microsoft.com/office/officeart/2008/layout/LinedList"/>
    <dgm:cxn modelId="{7300BA30-8BC8-46B8-8935-AC1C731FDDB6}" type="presParOf" srcId="{8C11E49B-1BED-4522-A5E3-EE4F4B449861}" destId="{56A3D987-BEE7-415D-AED4-E9218FF78D93}" srcOrd="1" destOrd="0" presId="urn:microsoft.com/office/officeart/2008/layout/LinedList"/>
    <dgm:cxn modelId="{39A4D5F3-C719-4AE9-A10A-1C3402001A73}" type="presParOf" srcId="{8C11E49B-1BED-4522-A5E3-EE4F4B449861}" destId="{0E234C5F-36C4-4D7A-9F77-63458B6E1526}" srcOrd="2" destOrd="0" presId="urn:microsoft.com/office/officeart/2008/layout/LinedList"/>
    <dgm:cxn modelId="{1E477BE3-AC5E-4F64-A7A1-97301047BB76}" type="presParOf" srcId="{767C3A6C-46DD-4541-95BF-0915BE99CE52}" destId="{604C655F-752E-4F15-A405-D94BCC87FE2D}" srcOrd="8" destOrd="0" presId="urn:microsoft.com/office/officeart/2008/layout/LinedList"/>
    <dgm:cxn modelId="{E4BCC398-2860-482B-A85D-7AC28901AB80}" type="presParOf" srcId="{767C3A6C-46DD-4541-95BF-0915BE99CE52}" destId="{AE0F8AC8-36A2-40B2-B8A6-7E699DDE9E08}" srcOrd="9" destOrd="0" presId="urn:microsoft.com/office/officeart/2008/layout/LinedList"/>
    <dgm:cxn modelId="{54894519-0A6D-4E20-82FD-9EAF14C1ECEB}" type="presParOf" srcId="{767C3A6C-46DD-4541-95BF-0915BE99CE52}" destId="{B7CC9DA5-8F6E-4053-A734-BD6B28A72164}" srcOrd="10" destOrd="0" presId="urn:microsoft.com/office/officeart/2008/layout/LinedList"/>
    <dgm:cxn modelId="{B0988081-03EB-40D4-8194-21113AE9C988}" type="presParOf" srcId="{B7CC9DA5-8F6E-4053-A734-BD6B28A72164}" destId="{391D1DF5-EB7F-40D9-BDBE-683D6A2BEA94}" srcOrd="0" destOrd="0" presId="urn:microsoft.com/office/officeart/2008/layout/LinedList"/>
    <dgm:cxn modelId="{606E0A14-FC8E-4FAA-9231-914A59F2942C}" type="presParOf" srcId="{B7CC9DA5-8F6E-4053-A734-BD6B28A72164}" destId="{1463FADF-FE17-4596-8CAC-3D3459FE64B5}" srcOrd="1" destOrd="0" presId="urn:microsoft.com/office/officeart/2008/layout/LinedList"/>
    <dgm:cxn modelId="{6D5D2A63-8F14-409C-B7A3-8D7FCF3B4140}" type="presParOf" srcId="{B7CC9DA5-8F6E-4053-A734-BD6B28A72164}" destId="{6DAED888-B365-40E0-AA25-B9FEAA7E4FA5}" srcOrd="2" destOrd="0" presId="urn:microsoft.com/office/officeart/2008/layout/LinedList"/>
    <dgm:cxn modelId="{A21E69D6-9A90-43DF-8CB8-C33152746D66}" type="presParOf" srcId="{767C3A6C-46DD-4541-95BF-0915BE99CE52}" destId="{5D7ED50B-CA69-4A36-92C3-68C5C70836E0}" srcOrd="11" destOrd="0" presId="urn:microsoft.com/office/officeart/2008/layout/LinedList"/>
    <dgm:cxn modelId="{4407C3E0-7B24-49C2-98AF-3CFC70061908}" type="presParOf" srcId="{767C3A6C-46DD-4541-95BF-0915BE99CE52}" destId="{A05D1A1F-1225-43DA-90E9-3EDE0A9D60F8}" srcOrd="12" destOrd="0" presId="urn:microsoft.com/office/officeart/2008/layout/LinedList"/>
    <dgm:cxn modelId="{A2066F34-0A77-4449-BF86-560996561670}" type="presParOf" srcId="{767C3A6C-46DD-4541-95BF-0915BE99CE52}" destId="{E2023172-1A32-4B7F-908D-E9BB679F9AFD}" srcOrd="13" destOrd="0" presId="urn:microsoft.com/office/officeart/2008/layout/LinedList"/>
    <dgm:cxn modelId="{1BD45F5C-F4FD-4094-983B-9770780364A6}" type="presParOf" srcId="{E2023172-1A32-4B7F-908D-E9BB679F9AFD}" destId="{C91E9203-3AC8-479A-9F83-305F7E58D2CE}" srcOrd="0" destOrd="0" presId="urn:microsoft.com/office/officeart/2008/layout/LinedList"/>
    <dgm:cxn modelId="{85C3A4F6-AD7E-4D29-AAC0-D3096927B7C4}" type="presParOf" srcId="{E2023172-1A32-4B7F-908D-E9BB679F9AFD}" destId="{C69294FB-7097-46E7-84C6-EBAB92F83981}" srcOrd="1" destOrd="0" presId="urn:microsoft.com/office/officeart/2008/layout/LinedList"/>
    <dgm:cxn modelId="{C29FD582-5423-4F42-A002-7F47CB5A9D61}" type="presParOf" srcId="{E2023172-1A32-4B7F-908D-E9BB679F9AFD}" destId="{C4AF75AA-9F9E-441D-8F3F-7E10603F90F2}" srcOrd="2" destOrd="0" presId="urn:microsoft.com/office/officeart/2008/layout/LinedList"/>
    <dgm:cxn modelId="{F9B98BCC-F655-44B4-AD48-5295B60D0347}" type="presParOf" srcId="{767C3A6C-46DD-4541-95BF-0915BE99CE52}" destId="{8A85711D-EB5A-4D35-A482-86F6B6F75BCB}" srcOrd="14" destOrd="0" presId="urn:microsoft.com/office/officeart/2008/layout/LinedList"/>
    <dgm:cxn modelId="{4E81ED70-5762-4D48-9139-BA4AAAB51447}" type="presParOf" srcId="{767C3A6C-46DD-4541-95BF-0915BE99CE52}" destId="{46A998AC-9184-487E-8190-6180ED4A370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0893D6-6FEE-4C5D-9E15-D066E3E4C99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26C1426C-22AB-4BDC-891D-3C8CD083E537}">
      <dgm:prSet phldrT="[Текст]"/>
      <dgm:spPr/>
      <dgm:t>
        <a:bodyPr/>
        <a:lstStyle/>
        <a:p>
          <a:r>
            <a:rPr lang="ru-RU" dirty="0"/>
            <a:t>готовность</a:t>
          </a:r>
        </a:p>
        <a:p>
          <a:r>
            <a:rPr lang="ru-RU" dirty="0"/>
            <a:t> учителя</a:t>
          </a:r>
        </a:p>
      </dgm:t>
    </dgm:pt>
    <dgm:pt modelId="{CD75C91D-FF25-4DAA-B6D9-9A248122D163}" type="parTrans" cxnId="{6B255A05-4B38-4131-AF2F-C5E5B50F53DC}">
      <dgm:prSet/>
      <dgm:spPr/>
      <dgm:t>
        <a:bodyPr/>
        <a:lstStyle/>
        <a:p>
          <a:endParaRPr lang="ru-RU"/>
        </a:p>
      </dgm:t>
    </dgm:pt>
    <dgm:pt modelId="{AEC4DA3B-85D9-4C10-99A2-813AFCAA4693}" type="sibTrans" cxnId="{6B255A05-4B38-4131-AF2F-C5E5B50F53DC}">
      <dgm:prSet/>
      <dgm:spPr/>
      <dgm:t>
        <a:bodyPr/>
        <a:lstStyle/>
        <a:p>
          <a:endParaRPr lang="ru-RU"/>
        </a:p>
      </dgm:t>
    </dgm:pt>
    <dgm:pt modelId="{8BB861FD-140A-427C-B6AB-30049444462D}">
      <dgm:prSet phldrT="[Текст]"/>
      <dgm:spPr/>
      <dgm:t>
        <a:bodyPr/>
        <a:lstStyle/>
        <a:p>
          <a:r>
            <a:rPr lang="ru-RU" dirty="0"/>
            <a:t>готовность ОО</a:t>
          </a:r>
        </a:p>
      </dgm:t>
    </dgm:pt>
    <dgm:pt modelId="{98CB9054-189F-4D5F-859B-F3C3DB9503F6}" type="parTrans" cxnId="{2D4F6F70-F729-4343-B641-5A90227D3ED7}">
      <dgm:prSet/>
      <dgm:spPr/>
      <dgm:t>
        <a:bodyPr/>
        <a:lstStyle/>
        <a:p>
          <a:endParaRPr lang="ru-RU"/>
        </a:p>
      </dgm:t>
    </dgm:pt>
    <dgm:pt modelId="{67990B21-37AE-4368-B631-33F03031358E}" type="sibTrans" cxnId="{2D4F6F70-F729-4343-B641-5A90227D3ED7}">
      <dgm:prSet/>
      <dgm:spPr/>
      <dgm:t>
        <a:bodyPr/>
        <a:lstStyle/>
        <a:p>
          <a:endParaRPr lang="ru-RU"/>
        </a:p>
      </dgm:t>
    </dgm:pt>
    <dgm:pt modelId="{9EC7C25D-B3EC-4602-95CD-FE83AA1EC13C}" type="pres">
      <dgm:prSet presAssocID="{540893D6-6FEE-4C5D-9E15-D066E3E4C99D}" presName="composite" presStyleCnt="0">
        <dgm:presLayoutVars>
          <dgm:chMax val="5"/>
          <dgm:dir/>
          <dgm:resizeHandles val="exact"/>
        </dgm:presLayoutVars>
      </dgm:prSet>
      <dgm:spPr/>
    </dgm:pt>
    <dgm:pt modelId="{700C26D2-CA9B-49D5-A70F-B26B2096D815}" type="pres">
      <dgm:prSet presAssocID="{26C1426C-22AB-4BDC-891D-3C8CD083E537}" presName="circle1" presStyleLbl="lnNode1" presStyleIdx="0" presStyleCnt="2"/>
      <dgm:spPr/>
    </dgm:pt>
    <dgm:pt modelId="{0E98418F-55B6-40B5-B3F7-C2408FAD95D5}" type="pres">
      <dgm:prSet presAssocID="{26C1426C-22AB-4BDC-891D-3C8CD083E537}" presName="text1" presStyleLbl="revTx" presStyleIdx="0" presStyleCnt="2" custScaleX="180744" custScaleY="90839" custLinFactNeighborX="42732" custLinFactNeighborY="4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CD600-F07A-4E84-A16D-0E3A9CBDB5F9}" type="pres">
      <dgm:prSet presAssocID="{26C1426C-22AB-4BDC-891D-3C8CD083E537}" presName="line1" presStyleLbl="callout" presStyleIdx="0" presStyleCnt="4"/>
      <dgm:spPr/>
    </dgm:pt>
    <dgm:pt modelId="{FADDCD3E-CA96-44D0-817C-822FAF13B237}" type="pres">
      <dgm:prSet presAssocID="{26C1426C-22AB-4BDC-891D-3C8CD083E537}" presName="d1" presStyleLbl="callout" presStyleIdx="1" presStyleCnt="4"/>
      <dgm:spPr/>
    </dgm:pt>
    <dgm:pt modelId="{64DD90E4-A579-47CB-8B5C-8D38EAC4F1FD}" type="pres">
      <dgm:prSet presAssocID="{8BB861FD-140A-427C-B6AB-30049444462D}" presName="circle2" presStyleLbl="lnNode1" presStyleIdx="1" presStyleCnt="2"/>
      <dgm:spPr/>
    </dgm:pt>
    <dgm:pt modelId="{BD884666-3705-4CBC-9F50-7A31412A612E}" type="pres">
      <dgm:prSet presAssocID="{8BB861FD-140A-427C-B6AB-30049444462D}" presName="text2" presStyleLbl="revTx" presStyleIdx="1" presStyleCnt="2" custScaleX="190846" custScaleY="91046" custLinFactNeighborX="46719" custLinFactNeighborY="-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2B777-AE71-4C0E-A1A5-300529A35F54}" type="pres">
      <dgm:prSet presAssocID="{8BB861FD-140A-427C-B6AB-30049444462D}" presName="line2" presStyleLbl="callout" presStyleIdx="2" presStyleCnt="4"/>
      <dgm:spPr/>
    </dgm:pt>
    <dgm:pt modelId="{F3379B20-ACCC-4DE6-8307-51318C43FECE}" type="pres">
      <dgm:prSet presAssocID="{8BB861FD-140A-427C-B6AB-30049444462D}" presName="d2" presStyleLbl="callout" presStyleIdx="3" presStyleCnt="4"/>
      <dgm:spPr/>
    </dgm:pt>
  </dgm:ptLst>
  <dgm:cxnLst>
    <dgm:cxn modelId="{6B255A05-4B38-4131-AF2F-C5E5B50F53DC}" srcId="{540893D6-6FEE-4C5D-9E15-D066E3E4C99D}" destId="{26C1426C-22AB-4BDC-891D-3C8CD083E537}" srcOrd="0" destOrd="0" parTransId="{CD75C91D-FF25-4DAA-B6D9-9A248122D163}" sibTransId="{AEC4DA3B-85D9-4C10-99A2-813AFCAA4693}"/>
    <dgm:cxn modelId="{F0950376-E146-4824-8740-2A873BAC169B}" type="presOf" srcId="{540893D6-6FEE-4C5D-9E15-D066E3E4C99D}" destId="{9EC7C25D-B3EC-4602-95CD-FE83AA1EC13C}" srcOrd="0" destOrd="0" presId="urn:microsoft.com/office/officeart/2005/8/layout/target1"/>
    <dgm:cxn modelId="{DB958128-EDF9-4FEF-8BCD-B7FEF33C973E}" type="presOf" srcId="{26C1426C-22AB-4BDC-891D-3C8CD083E537}" destId="{0E98418F-55B6-40B5-B3F7-C2408FAD95D5}" srcOrd="0" destOrd="0" presId="urn:microsoft.com/office/officeart/2005/8/layout/target1"/>
    <dgm:cxn modelId="{FD03E027-20DC-478B-9C2D-5CBB0435D72F}" type="presOf" srcId="{8BB861FD-140A-427C-B6AB-30049444462D}" destId="{BD884666-3705-4CBC-9F50-7A31412A612E}" srcOrd="0" destOrd="0" presId="urn:microsoft.com/office/officeart/2005/8/layout/target1"/>
    <dgm:cxn modelId="{2D4F6F70-F729-4343-B641-5A90227D3ED7}" srcId="{540893D6-6FEE-4C5D-9E15-D066E3E4C99D}" destId="{8BB861FD-140A-427C-B6AB-30049444462D}" srcOrd="1" destOrd="0" parTransId="{98CB9054-189F-4D5F-859B-F3C3DB9503F6}" sibTransId="{67990B21-37AE-4368-B631-33F03031358E}"/>
    <dgm:cxn modelId="{076ED446-9C59-4D4F-BDE7-96BA245A2FD4}" type="presParOf" srcId="{9EC7C25D-B3EC-4602-95CD-FE83AA1EC13C}" destId="{700C26D2-CA9B-49D5-A70F-B26B2096D815}" srcOrd="0" destOrd="0" presId="urn:microsoft.com/office/officeart/2005/8/layout/target1"/>
    <dgm:cxn modelId="{25456F89-BC88-4417-8619-BE65100D3BA9}" type="presParOf" srcId="{9EC7C25D-B3EC-4602-95CD-FE83AA1EC13C}" destId="{0E98418F-55B6-40B5-B3F7-C2408FAD95D5}" srcOrd="1" destOrd="0" presId="urn:microsoft.com/office/officeart/2005/8/layout/target1"/>
    <dgm:cxn modelId="{E1F71F73-5606-4F52-8B55-81EE718BD6EC}" type="presParOf" srcId="{9EC7C25D-B3EC-4602-95CD-FE83AA1EC13C}" destId="{EA0CD600-F07A-4E84-A16D-0E3A9CBDB5F9}" srcOrd="2" destOrd="0" presId="urn:microsoft.com/office/officeart/2005/8/layout/target1"/>
    <dgm:cxn modelId="{9E9BBE93-7071-4C02-99B0-02E0658BC14E}" type="presParOf" srcId="{9EC7C25D-B3EC-4602-95CD-FE83AA1EC13C}" destId="{FADDCD3E-CA96-44D0-817C-822FAF13B237}" srcOrd="3" destOrd="0" presId="urn:microsoft.com/office/officeart/2005/8/layout/target1"/>
    <dgm:cxn modelId="{BB9BD5DF-6408-47B1-B17F-AECAEC57B28D}" type="presParOf" srcId="{9EC7C25D-B3EC-4602-95CD-FE83AA1EC13C}" destId="{64DD90E4-A579-47CB-8B5C-8D38EAC4F1FD}" srcOrd="4" destOrd="0" presId="urn:microsoft.com/office/officeart/2005/8/layout/target1"/>
    <dgm:cxn modelId="{42BD34D9-16B0-4805-8A11-F5B001C20FEB}" type="presParOf" srcId="{9EC7C25D-B3EC-4602-95CD-FE83AA1EC13C}" destId="{BD884666-3705-4CBC-9F50-7A31412A612E}" srcOrd="5" destOrd="0" presId="urn:microsoft.com/office/officeart/2005/8/layout/target1"/>
    <dgm:cxn modelId="{ED34AAF5-D69E-4D7B-81A4-D6586BF79168}" type="presParOf" srcId="{9EC7C25D-B3EC-4602-95CD-FE83AA1EC13C}" destId="{8852B777-AE71-4C0E-A1A5-300529A35F54}" srcOrd="6" destOrd="0" presId="urn:microsoft.com/office/officeart/2005/8/layout/target1"/>
    <dgm:cxn modelId="{BFE385FB-C191-4AF2-B1CF-93586A38E817}" type="presParOf" srcId="{9EC7C25D-B3EC-4602-95CD-FE83AA1EC13C}" destId="{F3379B20-ACCC-4DE6-8307-51318C43FECE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9DB52-3CF5-4261-B047-DA8AE10A7382}">
      <dsp:nvSpPr>
        <dsp:cNvPr id="0" name=""/>
        <dsp:cNvSpPr/>
      </dsp:nvSpPr>
      <dsp:spPr>
        <a:xfrm>
          <a:off x="379012" y="1080393"/>
          <a:ext cx="3684879" cy="2157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МЕРОПРИЯТИЙ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подготовке к введению обновлённых ФГОС НОиООО в образовательных организациях Ленинградской области в 2022-2023 учебном году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(региональный план)</a:t>
          </a:r>
          <a:endParaRPr lang="ru-RU" sz="1400" kern="1200" dirty="0"/>
        </a:p>
      </dsp:txBody>
      <dsp:txXfrm>
        <a:off x="442214" y="1143595"/>
        <a:ext cx="3558475" cy="2031477"/>
      </dsp:txXfrm>
    </dsp:sp>
    <dsp:sp modelId="{083FAAFD-2625-4803-96D3-F80386371617}">
      <dsp:nvSpPr>
        <dsp:cNvPr id="0" name=""/>
        <dsp:cNvSpPr/>
      </dsp:nvSpPr>
      <dsp:spPr>
        <a:xfrm rot="17945813">
          <a:off x="3701200" y="1522220"/>
          <a:ext cx="141203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12039" y="2019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1919" y="1507114"/>
        <a:ext cx="70601" cy="70601"/>
      </dsp:txXfrm>
    </dsp:sp>
    <dsp:sp modelId="{AAA5587F-CF42-4962-8523-BE1B2AA4C9C9}">
      <dsp:nvSpPr>
        <dsp:cNvPr id="0" name=""/>
        <dsp:cNvSpPr/>
      </dsp:nvSpPr>
      <dsp:spPr>
        <a:xfrm>
          <a:off x="4750549" y="496335"/>
          <a:ext cx="1716643" cy="858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уровень</a:t>
          </a:r>
          <a:endParaRPr lang="ru-RU" sz="1400" kern="1200" dirty="0"/>
        </a:p>
      </dsp:txBody>
      <dsp:txXfrm>
        <a:off x="4775688" y="521474"/>
        <a:ext cx="1666365" cy="808043"/>
      </dsp:txXfrm>
    </dsp:sp>
    <dsp:sp modelId="{2D5E92BD-67A9-45E5-AD3C-3A55BB6F3069}">
      <dsp:nvSpPr>
        <dsp:cNvPr id="0" name=""/>
        <dsp:cNvSpPr/>
      </dsp:nvSpPr>
      <dsp:spPr>
        <a:xfrm rot="19457599">
          <a:off x="6387711" y="658534"/>
          <a:ext cx="8456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45621" y="201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89381" y="657588"/>
        <a:ext cx="42281" cy="42281"/>
      </dsp:txXfrm>
    </dsp:sp>
    <dsp:sp modelId="{92110874-B329-4F83-AF5D-D346C2EF3D1E}">
      <dsp:nvSpPr>
        <dsp:cNvPr id="0" name=""/>
        <dsp:cNvSpPr/>
      </dsp:nvSpPr>
      <dsp:spPr>
        <a:xfrm>
          <a:off x="7153850" y="2800"/>
          <a:ext cx="1716643" cy="858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КОиПО ЛО</a:t>
          </a:r>
          <a:endParaRPr lang="ru-RU" sz="1400" kern="1200" dirty="0"/>
        </a:p>
      </dsp:txBody>
      <dsp:txXfrm>
        <a:off x="7178989" y="27939"/>
        <a:ext cx="1666365" cy="808043"/>
      </dsp:txXfrm>
    </dsp:sp>
    <dsp:sp modelId="{892CEC19-43DD-47BB-84D1-B18340F80A39}">
      <dsp:nvSpPr>
        <dsp:cNvPr id="0" name=""/>
        <dsp:cNvSpPr/>
      </dsp:nvSpPr>
      <dsp:spPr>
        <a:xfrm rot="2142401">
          <a:off x="6387711" y="1152069"/>
          <a:ext cx="8456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45621" y="201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89381" y="1151123"/>
        <a:ext cx="42281" cy="42281"/>
      </dsp:txXfrm>
    </dsp:sp>
    <dsp:sp modelId="{8481E022-4912-4433-B330-16553C9FB8F8}">
      <dsp:nvSpPr>
        <dsp:cNvPr id="0" name=""/>
        <dsp:cNvSpPr/>
      </dsp:nvSpPr>
      <dsp:spPr>
        <a:xfrm>
          <a:off x="7153850" y="989870"/>
          <a:ext cx="1716643" cy="858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ГАОУ ДПО «ЛОИРО» </a:t>
          </a:r>
          <a:r>
            <a:rPr lang="en-US" sz="1400" kern="1200" dirty="0" smtClean="0"/>
            <a:t>/</a:t>
          </a:r>
          <a:r>
            <a:rPr lang="ru-RU" sz="1400" kern="1200" dirty="0" smtClean="0"/>
            <a:t> ЦНППМ</a:t>
          </a:r>
          <a:endParaRPr lang="ru-RU" sz="1400" kern="1200" dirty="0"/>
        </a:p>
      </dsp:txBody>
      <dsp:txXfrm>
        <a:off x="7178989" y="1015009"/>
        <a:ext cx="1666365" cy="808043"/>
      </dsp:txXfrm>
    </dsp:sp>
    <dsp:sp modelId="{EBD16DB5-058F-4228-BDE3-B41C037F8AFC}">
      <dsp:nvSpPr>
        <dsp:cNvPr id="0" name=""/>
        <dsp:cNvSpPr/>
      </dsp:nvSpPr>
      <dsp:spPr>
        <a:xfrm rot="1186030">
          <a:off x="4042394" y="2262523"/>
          <a:ext cx="72965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29652" y="2019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88979" y="2264477"/>
        <a:ext cx="36482" cy="36482"/>
      </dsp:txXfrm>
    </dsp:sp>
    <dsp:sp modelId="{F97CB75E-A964-49C7-BC30-4BB14F09A439}">
      <dsp:nvSpPr>
        <dsp:cNvPr id="0" name=""/>
        <dsp:cNvSpPr/>
      </dsp:nvSpPr>
      <dsp:spPr>
        <a:xfrm>
          <a:off x="4750549" y="1976941"/>
          <a:ext cx="1716643" cy="858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муниципальный уровень</a:t>
          </a:r>
          <a:endParaRPr lang="ru-RU" sz="1400" kern="1200" dirty="0"/>
        </a:p>
      </dsp:txBody>
      <dsp:txXfrm>
        <a:off x="4775688" y="2002080"/>
        <a:ext cx="1666365" cy="808043"/>
      </dsp:txXfrm>
    </dsp:sp>
    <dsp:sp modelId="{9AB54824-C141-4C95-ACDC-F8D18A7ED2CD}">
      <dsp:nvSpPr>
        <dsp:cNvPr id="0" name=""/>
        <dsp:cNvSpPr/>
      </dsp:nvSpPr>
      <dsp:spPr>
        <a:xfrm>
          <a:off x="6467193" y="2385907"/>
          <a:ext cx="68665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86657" y="201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93355" y="2388935"/>
        <a:ext cx="34332" cy="34332"/>
      </dsp:txXfrm>
    </dsp:sp>
    <dsp:sp modelId="{600828B1-CEB8-4DF9-8D75-0BBD5B8BE0D4}">
      <dsp:nvSpPr>
        <dsp:cNvPr id="0" name=""/>
        <dsp:cNvSpPr/>
      </dsp:nvSpPr>
      <dsp:spPr>
        <a:xfrm>
          <a:off x="7153850" y="1976941"/>
          <a:ext cx="1716643" cy="858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планы ОМСУ в сфере образования</a:t>
          </a:r>
          <a:endParaRPr lang="ru-RU" sz="1400" kern="1200" dirty="0"/>
        </a:p>
      </dsp:txBody>
      <dsp:txXfrm>
        <a:off x="7178989" y="2002080"/>
        <a:ext cx="1666365" cy="808043"/>
      </dsp:txXfrm>
    </dsp:sp>
    <dsp:sp modelId="{11639845-A10A-42E6-BBEF-4BD8C1738FFB}">
      <dsp:nvSpPr>
        <dsp:cNvPr id="0" name=""/>
        <dsp:cNvSpPr/>
      </dsp:nvSpPr>
      <dsp:spPr>
        <a:xfrm rot="3654187">
          <a:off x="3701200" y="2756058"/>
          <a:ext cx="141203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12039" y="2019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1919" y="2740952"/>
        <a:ext cx="70601" cy="70601"/>
      </dsp:txXfrm>
    </dsp:sp>
    <dsp:sp modelId="{D86A45CB-D395-4E4D-9B8D-9F9A615D532E}">
      <dsp:nvSpPr>
        <dsp:cNvPr id="0" name=""/>
        <dsp:cNvSpPr/>
      </dsp:nvSpPr>
      <dsp:spPr>
        <a:xfrm>
          <a:off x="4750549" y="2964011"/>
          <a:ext cx="1716643" cy="858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уровень образовательной организации</a:t>
          </a:r>
          <a:endParaRPr lang="ru-RU" sz="1400" kern="1200" dirty="0"/>
        </a:p>
      </dsp:txBody>
      <dsp:txXfrm>
        <a:off x="4775688" y="2989150"/>
        <a:ext cx="1666365" cy="808043"/>
      </dsp:txXfrm>
    </dsp:sp>
    <dsp:sp modelId="{AFB377E9-469E-4A73-92B7-3AF5950BCC13}">
      <dsp:nvSpPr>
        <dsp:cNvPr id="0" name=""/>
        <dsp:cNvSpPr/>
      </dsp:nvSpPr>
      <dsp:spPr>
        <a:xfrm>
          <a:off x="6467193" y="3372977"/>
          <a:ext cx="68665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86657" y="201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93355" y="3376005"/>
        <a:ext cx="34332" cy="34332"/>
      </dsp:txXfrm>
    </dsp:sp>
    <dsp:sp modelId="{B0B8A60A-7FE2-45FD-B929-E2395AEF501F}">
      <dsp:nvSpPr>
        <dsp:cNvPr id="0" name=""/>
        <dsp:cNvSpPr/>
      </dsp:nvSpPr>
      <dsp:spPr>
        <a:xfrm>
          <a:off x="7153850" y="2964011"/>
          <a:ext cx="1716643" cy="858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планы школ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(типовой план ОО)</a:t>
          </a:r>
          <a:endParaRPr lang="ru-RU" sz="1400" kern="1200" dirty="0"/>
        </a:p>
      </dsp:txBody>
      <dsp:txXfrm>
        <a:off x="7178989" y="2989150"/>
        <a:ext cx="1666365" cy="8080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FD8E4-56D2-41F3-B54D-65C2A6023992}">
      <dsp:nvSpPr>
        <dsp:cNvPr id="0" name=""/>
        <dsp:cNvSpPr/>
      </dsp:nvSpPr>
      <dsp:spPr>
        <a:xfrm>
          <a:off x="-3449130" y="-530306"/>
          <a:ext cx="4112395" cy="4112395"/>
        </a:xfrm>
        <a:prstGeom prst="blockArc">
          <a:avLst>
            <a:gd name="adj1" fmla="val 18900000"/>
            <a:gd name="adj2" fmla="val 2700000"/>
            <a:gd name="adj3" fmla="val 52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71107-49CC-48E0-B6ED-2F6F70BB6693}">
      <dsp:nvSpPr>
        <dsp:cNvPr id="0" name=""/>
        <dsp:cNvSpPr/>
      </dsp:nvSpPr>
      <dsp:spPr>
        <a:xfrm>
          <a:off x="291003" y="190675"/>
          <a:ext cx="4358939" cy="38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пройдены КПК</a:t>
          </a:r>
        </a:p>
      </dsp:txBody>
      <dsp:txXfrm>
        <a:off x="291003" y="190675"/>
        <a:ext cx="4358939" cy="381594"/>
      </dsp:txXfrm>
    </dsp:sp>
    <dsp:sp modelId="{6C92E863-1602-4FDC-AD3E-F7A41CF458B7}">
      <dsp:nvSpPr>
        <dsp:cNvPr id="0" name=""/>
        <dsp:cNvSpPr/>
      </dsp:nvSpPr>
      <dsp:spPr>
        <a:xfrm>
          <a:off x="52506" y="142975"/>
          <a:ext cx="476993" cy="47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2BE40-4966-4C0D-B24F-38FAC312D8B6}">
      <dsp:nvSpPr>
        <dsp:cNvPr id="0" name=""/>
        <dsp:cNvSpPr/>
      </dsp:nvSpPr>
      <dsp:spPr>
        <a:xfrm>
          <a:off x="564442" y="762884"/>
          <a:ext cx="4085499" cy="38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утверждены рабочие программы</a:t>
          </a:r>
        </a:p>
      </dsp:txBody>
      <dsp:txXfrm>
        <a:off x="564442" y="762884"/>
        <a:ext cx="4085499" cy="381594"/>
      </dsp:txXfrm>
    </dsp:sp>
    <dsp:sp modelId="{553B380C-9D47-458E-9002-2BDC38C66023}">
      <dsp:nvSpPr>
        <dsp:cNvPr id="0" name=""/>
        <dsp:cNvSpPr/>
      </dsp:nvSpPr>
      <dsp:spPr>
        <a:xfrm>
          <a:off x="325946" y="715185"/>
          <a:ext cx="476993" cy="47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C09BF-5B9F-450F-832D-4B21E97AB46F}">
      <dsp:nvSpPr>
        <dsp:cNvPr id="0" name=""/>
        <dsp:cNvSpPr/>
      </dsp:nvSpPr>
      <dsp:spPr>
        <a:xfrm>
          <a:off x="636202" y="1386349"/>
          <a:ext cx="4001575" cy="38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 КТП встроены задания по формированию ФГ</a:t>
          </a:r>
        </a:p>
      </dsp:txBody>
      <dsp:txXfrm>
        <a:off x="636202" y="1386349"/>
        <a:ext cx="4001575" cy="381594"/>
      </dsp:txXfrm>
    </dsp:sp>
    <dsp:sp modelId="{61FA6931-3515-4031-A59D-D14C06023DFA}">
      <dsp:nvSpPr>
        <dsp:cNvPr id="0" name=""/>
        <dsp:cNvSpPr/>
      </dsp:nvSpPr>
      <dsp:spPr>
        <a:xfrm>
          <a:off x="409870" y="1335208"/>
          <a:ext cx="476993" cy="47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43B02-A43B-41A4-B65F-ACB7361AE5FC}">
      <dsp:nvSpPr>
        <dsp:cNvPr id="0" name=""/>
        <dsp:cNvSpPr/>
      </dsp:nvSpPr>
      <dsp:spPr>
        <a:xfrm>
          <a:off x="552022" y="1958558"/>
          <a:ext cx="4085499" cy="38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 «работу» включены федеральные ИЦР (онлайн-конструкторы, электронные конспекты уроков и др.)</a:t>
          </a:r>
        </a:p>
      </dsp:txBody>
      <dsp:txXfrm>
        <a:off x="552022" y="1958558"/>
        <a:ext cx="4085499" cy="381594"/>
      </dsp:txXfrm>
    </dsp:sp>
    <dsp:sp modelId="{8CD07702-F34C-485B-A69F-5A8DBB06DE9A}">
      <dsp:nvSpPr>
        <dsp:cNvPr id="0" name=""/>
        <dsp:cNvSpPr/>
      </dsp:nvSpPr>
      <dsp:spPr>
        <a:xfrm>
          <a:off x="325946" y="1907417"/>
          <a:ext cx="476993" cy="47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AC3EC-BC76-4845-A745-9596DDE22A47}">
      <dsp:nvSpPr>
        <dsp:cNvPr id="0" name=""/>
        <dsp:cNvSpPr/>
      </dsp:nvSpPr>
      <dsp:spPr>
        <a:xfrm>
          <a:off x="277751" y="2530767"/>
          <a:ext cx="4358939" cy="381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имеется банк приёмов по решению задач воспитания</a:t>
          </a:r>
        </a:p>
      </dsp:txBody>
      <dsp:txXfrm>
        <a:off x="277751" y="2530767"/>
        <a:ext cx="4358939" cy="381594"/>
      </dsp:txXfrm>
    </dsp:sp>
    <dsp:sp modelId="{D50DF2DA-ACC7-4C82-A592-0489E2FCD5CB}">
      <dsp:nvSpPr>
        <dsp:cNvPr id="0" name=""/>
        <dsp:cNvSpPr/>
      </dsp:nvSpPr>
      <dsp:spPr>
        <a:xfrm>
          <a:off x="52506" y="2479626"/>
          <a:ext cx="476993" cy="47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F220E-9814-46FD-AACB-4B0E05160E99}">
      <dsp:nvSpPr>
        <dsp:cNvPr id="0" name=""/>
        <dsp:cNvSpPr/>
      </dsp:nvSpPr>
      <dsp:spPr>
        <a:xfrm>
          <a:off x="0" y="0"/>
          <a:ext cx="81496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78198-3C43-44D5-A648-9E9C2960F169}">
      <dsp:nvSpPr>
        <dsp:cNvPr id="0" name=""/>
        <dsp:cNvSpPr/>
      </dsp:nvSpPr>
      <dsp:spPr>
        <a:xfrm>
          <a:off x="0" y="0"/>
          <a:ext cx="1629937" cy="314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УМК и учебные пособия</a:t>
          </a:r>
        </a:p>
      </dsp:txBody>
      <dsp:txXfrm>
        <a:off x="0" y="0"/>
        <a:ext cx="1629937" cy="3148716"/>
      </dsp:txXfrm>
    </dsp:sp>
    <dsp:sp modelId="{13BA3251-A578-45E5-8A33-F116E3891863}">
      <dsp:nvSpPr>
        <dsp:cNvPr id="0" name=""/>
        <dsp:cNvSpPr/>
      </dsp:nvSpPr>
      <dsp:spPr>
        <a:xfrm>
          <a:off x="1752182" y="49198"/>
          <a:ext cx="6397503" cy="98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определён перечень учебников и пособий для использования в 2022-2023 году на основе действующего ФПУ </a:t>
          </a:r>
        </a:p>
      </dsp:txBody>
      <dsp:txXfrm>
        <a:off x="1752182" y="49198"/>
        <a:ext cx="6397503" cy="983973"/>
      </dsp:txXfrm>
    </dsp:sp>
    <dsp:sp modelId="{FB18EF81-DDD2-42EC-AF7E-57932998BD7E}">
      <dsp:nvSpPr>
        <dsp:cNvPr id="0" name=""/>
        <dsp:cNvSpPr/>
      </dsp:nvSpPr>
      <dsp:spPr>
        <a:xfrm>
          <a:off x="1629937" y="1033172"/>
          <a:ext cx="6519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626C2-0B7C-4E55-ACB1-80E5EE010FC2}">
      <dsp:nvSpPr>
        <dsp:cNvPr id="0" name=""/>
        <dsp:cNvSpPr/>
      </dsp:nvSpPr>
      <dsp:spPr>
        <a:xfrm>
          <a:off x="1752182" y="1082371"/>
          <a:ext cx="6397503" cy="98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обеспечено укомплектование учебниками (не менее 1 экз. на 1 ученика по каждому предмету </a:t>
          </a:r>
          <a:r>
            <a:rPr lang="en-US" sz="1900" kern="1200" dirty="0"/>
            <a:t>/</a:t>
          </a:r>
          <a:r>
            <a:rPr lang="ru-RU" sz="1900" kern="1200" dirty="0"/>
            <a:t>курсу) </a:t>
          </a:r>
        </a:p>
      </dsp:txBody>
      <dsp:txXfrm>
        <a:off x="1752182" y="1082371"/>
        <a:ext cx="6397503" cy="983973"/>
      </dsp:txXfrm>
    </dsp:sp>
    <dsp:sp modelId="{998AB02F-729D-4B14-B374-BE1BCCF16FA0}">
      <dsp:nvSpPr>
        <dsp:cNvPr id="0" name=""/>
        <dsp:cNvSpPr/>
      </dsp:nvSpPr>
      <dsp:spPr>
        <a:xfrm>
          <a:off x="1629937" y="2066344"/>
          <a:ext cx="6519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EC263-39F2-492E-9F0B-18A4A3333C54}">
      <dsp:nvSpPr>
        <dsp:cNvPr id="0" name=""/>
        <dsp:cNvSpPr/>
      </dsp:nvSpPr>
      <dsp:spPr>
        <a:xfrm>
          <a:off x="1752182" y="2115543"/>
          <a:ext cx="6397503" cy="98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спланировано укомплектование учебниками и пособиями из нового ФПУ</a:t>
          </a:r>
        </a:p>
      </dsp:txBody>
      <dsp:txXfrm>
        <a:off x="1752182" y="2115543"/>
        <a:ext cx="6397503" cy="983973"/>
      </dsp:txXfrm>
    </dsp:sp>
    <dsp:sp modelId="{F24270E0-FFB5-4E87-8B4B-83796221FD44}">
      <dsp:nvSpPr>
        <dsp:cNvPr id="0" name=""/>
        <dsp:cNvSpPr/>
      </dsp:nvSpPr>
      <dsp:spPr>
        <a:xfrm>
          <a:off x="1629937" y="3099517"/>
          <a:ext cx="6519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F220E-9814-46FD-AACB-4B0E05160E99}">
      <dsp:nvSpPr>
        <dsp:cNvPr id="0" name=""/>
        <dsp:cNvSpPr/>
      </dsp:nvSpPr>
      <dsp:spPr>
        <a:xfrm>
          <a:off x="0" y="0"/>
          <a:ext cx="81496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78198-3C43-44D5-A648-9E9C2960F169}">
      <dsp:nvSpPr>
        <dsp:cNvPr id="0" name=""/>
        <dsp:cNvSpPr/>
      </dsp:nvSpPr>
      <dsp:spPr>
        <a:xfrm>
          <a:off x="0" y="0"/>
          <a:ext cx="1629937" cy="314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ИЦР в работе учителя</a:t>
          </a:r>
        </a:p>
      </dsp:txBody>
      <dsp:txXfrm>
        <a:off x="0" y="0"/>
        <a:ext cx="1629937" cy="3148716"/>
      </dsp:txXfrm>
    </dsp:sp>
    <dsp:sp modelId="{13BA3251-A578-45E5-8A33-F116E3891863}">
      <dsp:nvSpPr>
        <dsp:cNvPr id="0" name=""/>
        <dsp:cNvSpPr/>
      </dsp:nvSpPr>
      <dsp:spPr>
        <a:xfrm>
          <a:off x="1752182" y="142983"/>
          <a:ext cx="6397503" cy="285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должно быть обеспечено освоение и включение в работу учителя федеральных цифровых ресурсов: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- федерального банка заданий для формирования ФГ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- цифрового конструктора примерных рабочих программ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- электронных конспектов уроков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- виртуальных лабораторных и практических работ и др.</a:t>
          </a:r>
        </a:p>
      </dsp:txBody>
      <dsp:txXfrm>
        <a:off x="1752182" y="142983"/>
        <a:ext cx="6397503" cy="2859673"/>
      </dsp:txXfrm>
    </dsp:sp>
    <dsp:sp modelId="{FB18EF81-DDD2-42EC-AF7E-57932998BD7E}">
      <dsp:nvSpPr>
        <dsp:cNvPr id="0" name=""/>
        <dsp:cNvSpPr/>
      </dsp:nvSpPr>
      <dsp:spPr>
        <a:xfrm>
          <a:off x="1629937" y="3002657"/>
          <a:ext cx="6519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CB2A6-4280-4D11-87E5-4A8695A7ED73}">
      <dsp:nvSpPr>
        <dsp:cNvPr id="0" name=""/>
        <dsp:cNvSpPr/>
      </dsp:nvSpPr>
      <dsp:spPr>
        <a:xfrm>
          <a:off x="-4151409" y="-637071"/>
          <a:ext cx="4946652" cy="4946652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F5E3A-23C3-417D-A009-9C3B30B6E03E}">
      <dsp:nvSpPr>
        <dsp:cNvPr id="0" name=""/>
        <dsp:cNvSpPr/>
      </dsp:nvSpPr>
      <dsp:spPr>
        <a:xfrm>
          <a:off x="257651" y="166952"/>
          <a:ext cx="7024446" cy="33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2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организационно-управленческое обеспечение введения ФГОС</a:t>
          </a:r>
        </a:p>
      </dsp:txBody>
      <dsp:txXfrm>
        <a:off x="257651" y="166952"/>
        <a:ext cx="7024446" cy="333757"/>
      </dsp:txXfrm>
    </dsp:sp>
    <dsp:sp modelId="{276D27A3-0C3D-4054-89D8-0AFA43195BB8}">
      <dsp:nvSpPr>
        <dsp:cNvPr id="0" name=""/>
        <dsp:cNvSpPr/>
      </dsp:nvSpPr>
      <dsp:spPr>
        <a:xfrm>
          <a:off x="49052" y="125232"/>
          <a:ext cx="417197" cy="417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44603-5D4F-4074-9ABF-7F62DCF1F785}">
      <dsp:nvSpPr>
        <dsp:cNvPr id="0" name=""/>
        <dsp:cNvSpPr/>
      </dsp:nvSpPr>
      <dsp:spPr>
        <a:xfrm>
          <a:off x="552369" y="667882"/>
          <a:ext cx="6722199" cy="33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2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мониторинг готовности ОО к введению ФГОС (по направлениям)</a:t>
          </a:r>
        </a:p>
      </dsp:txBody>
      <dsp:txXfrm>
        <a:off x="552369" y="667882"/>
        <a:ext cx="6722199" cy="333757"/>
      </dsp:txXfrm>
    </dsp:sp>
    <dsp:sp modelId="{6FFFB8A7-664D-4403-9103-7BCCFE5FBB0F}">
      <dsp:nvSpPr>
        <dsp:cNvPr id="0" name=""/>
        <dsp:cNvSpPr/>
      </dsp:nvSpPr>
      <dsp:spPr>
        <a:xfrm>
          <a:off x="351300" y="626162"/>
          <a:ext cx="417197" cy="417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1CBAF-2AE0-404E-9DDA-30B61A590D16}">
      <dsp:nvSpPr>
        <dsp:cNvPr id="0" name=""/>
        <dsp:cNvSpPr/>
      </dsp:nvSpPr>
      <dsp:spPr>
        <a:xfrm>
          <a:off x="725528" y="1168445"/>
          <a:ext cx="6556568" cy="33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2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нормативное обеспечение введения ФГОС</a:t>
          </a:r>
        </a:p>
      </dsp:txBody>
      <dsp:txXfrm>
        <a:off x="725528" y="1168445"/>
        <a:ext cx="6556568" cy="333757"/>
      </dsp:txXfrm>
    </dsp:sp>
    <dsp:sp modelId="{8212B72B-97D3-4C47-A778-D67B770C54DE}">
      <dsp:nvSpPr>
        <dsp:cNvPr id="0" name=""/>
        <dsp:cNvSpPr/>
      </dsp:nvSpPr>
      <dsp:spPr>
        <a:xfrm>
          <a:off x="516930" y="1126725"/>
          <a:ext cx="417197" cy="417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1D27F-DF89-4572-B4C9-723E2564BA2D}">
      <dsp:nvSpPr>
        <dsp:cNvPr id="0" name=""/>
        <dsp:cNvSpPr/>
      </dsp:nvSpPr>
      <dsp:spPr>
        <a:xfrm>
          <a:off x="778412" y="1669375"/>
          <a:ext cx="6503684" cy="33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2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методическое обеспечение введения ФГОС</a:t>
          </a:r>
        </a:p>
      </dsp:txBody>
      <dsp:txXfrm>
        <a:off x="778412" y="1669375"/>
        <a:ext cx="6503684" cy="333757"/>
      </dsp:txXfrm>
    </dsp:sp>
    <dsp:sp modelId="{1072913F-810B-4B40-A353-6705C4A33B90}">
      <dsp:nvSpPr>
        <dsp:cNvPr id="0" name=""/>
        <dsp:cNvSpPr/>
      </dsp:nvSpPr>
      <dsp:spPr>
        <a:xfrm>
          <a:off x="569814" y="1627655"/>
          <a:ext cx="417197" cy="417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CE871-00E8-44D9-BA9E-F7FE3F36C984}">
      <dsp:nvSpPr>
        <dsp:cNvPr id="0" name=""/>
        <dsp:cNvSpPr/>
      </dsp:nvSpPr>
      <dsp:spPr>
        <a:xfrm>
          <a:off x="725528" y="2170305"/>
          <a:ext cx="6556568" cy="33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2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ресурсное обеспечение введения ФГОС</a:t>
          </a:r>
        </a:p>
      </dsp:txBody>
      <dsp:txXfrm>
        <a:off x="725528" y="2170305"/>
        <a:ext cx="6556568" cy="333757"/>
      </dsp:txXfrm>
    </dsp:sp>
    <dsp:sp modelId="{AA7B8755-53BD-4462-872C-23C4CD5A5345}">
      <dsp:nvSpPr>
        <dsp:cNvPr id="0" name=""/>
        <dsp:cNvSpPr/>
      </dsp:nvSpPr>
      <dsp:spPr>
        <a:xfrm>
          <a:off x="516930" y="2128586"/>
          <a:ext cx="417197" cy="417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8F40-E8B6-4BE9-86CE-D1FA4038578B}">
      <dsp:nvSpPr>
        <dsp:cNvPr id="0" name=""/>
        <dsp:cNvSpPr/>
      </dsp:nvSpPr>
      <dsp:spPr>
        <a:xfrm>
          <a:off x="559898" y="2670868"/>
          <a:ext cx="6722199" cy="33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2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кадровое обеспечение введения ФГОС</a:t>
          </a:r>
        </a:p>
      </dsp:txBody>
      <dsp:txXfrm>
        <a:off x="559898" y="2670868"/>
        <a:ext cx="6722199" cy="333757"/>
      </dsp:txXfrm>
    </dsp:sp>
    <dsp:sp modelId="{DC475BA2-C7E3-43DA-AAF3-551D98C2ED2E}">
      <dsp:nvSpPr>
        <dsp:cNvPr id="0" name=""/>
        <dsp:cNvSpPr/>
      </dsp:nvSpPr>
      <dsp:spPr>
        <a:xfrm>
          <a:off x="351300" y="2629149"/>
          <a:ext cx="417197" cy="417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FA9CD-3513-4733-B944-31AE8840500D}">
      <dsp:nvSpPr>
        <dsp:cNvPr id="0" name=""/>
        <dsp:cNvSpPr/>
      </dsp:nvSpPr>
      <dsp:spPr>
        <a:xfrm>
          <a:off x="257651" y="3171799"/>
          <a:ext cx="7024446" cy="33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2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информационно-просветительские мероприятия</a:t>
          </a:r>
        </a:p>
      </dsp:txBody>
      <dsp:txXfrm>
        <a:off x="257651" y="3171799"/>
        <a:ext cx="7024446" cy="333757"/>
      </dsp:txXfrm>
    </dsp:sp>
    <dsp:sp modelId="{7D70AA29-8C53-4140-B5FA-E15FC1F34E53}">
      <dsp:nvSpPr>
        <dsp:cNvPr id="0" name=""/>
        <dsp:cNvSpPr/>
      </dsp:nvSpPr>
      <dsp:spPr>
        <a:xfrm>
          <a:off x="49052" y="3130079"/>
          <a:ext cx="417197" cy="417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CB2A6-4280-4D11-87E5-4A8695A7ED73}">
      <dsp:nvSpPr>
        <dsp:cNvPr id="0" name=""/>
        <dsp:cNvSpPr/>
      </dsp:nvSpPr>
      <dsp:spPr>
        <a:xfrm>
          <a:off x="-6304538" y="-964404"/>
          <a:ext cx="7504413" cy="7504413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F5E3A-23C3-417D-A009-9C3B30B6E03E}">
      <dsp:nvSpPr>
        <dsp:cNvPr id="0" name=""/>
        <dsp:cNvSpPr/>
      </dsp:nvSpPr>
      <dsp:spPr>
        <a:xfrm>
          <a:off x="446718" y="293611"/>
          <a:ext cx="8236760" cy="586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/>
            <a:t>определена и реализована организационная модель введения ФГОС ─ обновлена СОКО (Р</a:t>
          </a:r>
          <a:r>
            <a:rPr lang="en-US" sz="1500" b="0" kern="1200"/>
            <a:t>/</a:t>
          </a:r>
          <a:r>
            <a:rPr lang="ru-RU" sz="1500" b="0" kern="1200"/>
            <a:t>М</a:t>
          </a:r>
          <a:r>
            <a:rPr lang="en-US" sz="1500" b="0" kern="1200"/>
            <a:t>/</a:t>
          </a:r>
          <a:r>
            <a:rPr lang="ru-RU" sz="1500" b="0" kern="1200"/>
            <a:t>В) ─ организовано сетевое взаимодействие</a:t>
          </a:r>
          <a:endParaRPr lang="ru-RU" sz="1500" b="0" kern="1200" dirty="0"/>
        </a:p>
      </dsp:txBody>
      <dsp:txXfrm>
        <a:off x="446718" y="293611"/>
        <a:ext cx="8236760" cy="586999"/>
      </dsp:txXfrm>
    </dsp:sp>
    <dsp:sp modelId="{276D27A3-0C3D-4054-89D8-0AFA43195BB8}">
      <dsp:nvSpPr>
        <dsp:cNvPr id="0" name=""/>
        <dsp:cNvSpPr/>
      </dsp:nvSpPr>
      <dsp:spPr>
        <a:xfrm>
          <a:off x="105143" y="263982"/>
          <a:ext cx="683150" cy="646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44603-5D4F-4074-9ABF-7F62DCF1F785}">
      <dsp:nvSpPr>
        <dsp:cNvPr id="0" name=""/>
        <dsp:cNvSpPr/>
      </dsp:nvSpPr>
      <dsp:spPr>
        <a:xfrm>
          <a:off x="929566" y="1173999"/>
          <a:ext cx="7753913" cy="586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/>
            <a:t>обеспечена динамика уровня готовности к введению ФГОС (→100%)</a:t>
          </a:r>
          <a:endParaRPr lang="ru-RU" sz="1500" b="0" kern="1200" dirty="0"/>
        </a:p>
      </dsp:txBody>
      <dsp:txXfrm>
        <a:off x="929566" y="1173999"/>
        <a:ext cx="7753913" cy="586999"/>
      </dsp:txXfrm>
    </dsp:sp>
    <dsp:sp modelId="{6FFFB8A7-664D-4403-9103-7BCCFE5FBB0F}">
      <dsp:nvSpPr>
        <dsp:cNvPr id="0" name=""/>
        <dsp:cNvSpPr/>
      </dsp:nvSpPr>
      <dsp:spPr>
        <a:xfrm>
          <a:off x="593006" y="1161518"/>
          <a:ext cx="673119" cy="611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1CBAF-2AE0-404E-9DDA-30B61A590D16}">
      <dsp:nvSpPr>
        <dsp:cNvPr id="0" name=""/>
        <dsp:cNvSpPr/>
      </dsp:nvSpPr>
      <dsp:spPr>
        <a:xfrm>
          <a:off x="1150360" y="2054387"/>
          <a:ext cx="7533119" cy="586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/>
            <a:t>сформирована нормативная база введения ФГОС ─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/>
            <a:t>разработана учебная документация</a:t>
          </a:r>
          <a:endParaRPr lang="ru-RU" sz="1500" b="0" kern="1200" dirty="0"/>
        </a:p>
      </dsp:txBody>
      <dsp:txXfrm>
        <a:off x="1150360" y="2054387"/>
        <a:ext cx="7533119" cy="586999"/>
      </dsp:txXfrm>
    </dsp:sp>
    <dsp:sp modelId="{8212B72B-97D3-4C47-A778-D67B770C54DE}">
      <dsp:nvSpPr>
        <dsp:cNvPr id="0" name=""/>
        <dsp:cNvSpPr/>
      </dsp:nvSpPr>
      <dsp:spPr>
        <a:xfrm>
          <a:off x="809419" y="2013796"/>
          <a:ext cx="681880" cy="668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1D27F-DF89-4572-B4C9-723E2564BA2D}">
      <dsp:nvSpPr>
        <dsp:cNvPr id="0" name=""/>
        <dsp:cNvSpPr/>
      </dsp:nvSpPr>
      <dsp:spPr>
        <a:xfrm>
          <a:off x="1150360" y="2893626"/>
          <a:ext cx="7533119" cy="668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/>
            <a:t>определена и реализована модель методического сопровождения введения ФГОС ─ реализован план методических мероприятий ─ активизирована методическая работа</a:t>
          </a:r>
        </a:p>
      </dsp:txBody>
      <dsp:txXfrm>
        <a:off x="1150360" y="2893626"/>
        <a:ext cx="7533119" cy="668181"/>
      </dsp:txXfrm>
    </dsp:sp>
    <dsp:sp modelId="{1072913F-810B-4B40-A353-6705C4A33B90}">
      <dsp:nvSpPr>
        <dsp:cNvPr id="0" name=""/>
        <dsp:cNvSpPr/>
      </dsp:nvSpPr>
      <dsp:spPr>
        <a:xfrm>
          <a:off x="783485" y="2888707"/>
          <a:ext cx="733749" cy="678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CE871-00E8-44D9-BA9E-F7FE3F36C984}">
      <dsp:nvSpPr>
        <dsp:cNvPr id="0" name=""/>
        <dsp:cNvSpPr/>
      </dsp:nvSpPr>
      <dsp:spPr>
        <a:xfrm>
          <a:off x="929566" y="3814605"/>
          <a:ext cx="7753913" cy="586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/>
            <a:t>обеспечено оснащение ИБЦ ─ обеспечено ПК руководителей и педагогов ОО ─ обеспечена доступность ИЦС ─ иные условия</a:t>
          </a:r>
        </a:p>
      </dsp:txBody>
      <dsp:txXfrm>
        <a:off x="929566" y="3814605"/>
        <a:ext cx="7753913" cy="586999"/>
      </dsp:txXfrm>
    </dsp:sp>
    <dsp:sp modelId="{AA7B8755-53BD-4462-872C-23C4CD5A5345}">
      <dsp:nvSpPr>
        <dsp:cNvPr id="0" name=""/>
        <dsp:cNvSpPr/>
      </dsp:nvSpPr>
      <dsp:spPr>
        <a:xfrm>
          <a:off x="562691" y="3766248"/>
          <a:ext cx="733749" cy="683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7734C-3949-4827-9D77-76B7A0D0E0BC}">
      <dsp:nvSpPr>
        <dsp:cNvPr id="0" name=""/>
        <dsp:cNvSpPr/>
      </dsp:nvSpPr>
      <dsp:spPr>
        <a:xfrm>
          <a:off x="446718" y="4674742"/>
          <a:ext cx="8236760" cy="627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3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/>
            <a:t>разработан и реализован план информационно-разъяснительных мероприятий</a:t>
          </a:r>
        </a:p>
      </dsp:txBody>
      <dsp:txXfrm>
        <a:off x="446718" y="4674742"/>
        <a:ext cx="8236760" cy="627502"/>
      </dsp:txXfrm>
    </dsp:sp>
    <dsp:sp modelId="{7D70AA29-8C53-4140-B5FA-E15FC1F34E53}">
      <dsp:nvSpPr>
        <dsp:cNvPr id="0" name=""/>
        <dsp:cNvSpPr/>
      </dsp:nvSpPr>
      <dsp:spPr>
        <a:xfrm>
          <a:off x="79843" y="4646063"/>
          <a:ext cx="733749" cy="684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03B03-42B2-4B38-A55F-433D4B81407D}">
      <dsp:nvSpPr>
        <dsp:cNvPr id="0" name=""/>
        <dsp:cNvSpPr/>
      </dsp:nvSpPr>
      <dsp:spPr>
        <a:xfrm>
          <a:off x="2247088" y="999596"/>
          <a:ext cx="2998791" cy="2998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F6005-5808-4661-8D76-78561A792E50}">
      <dsp:nvSpPr>
        <dsp:cNvPr id="0" name=""/>
        <dsp:cNvSpPr/>
      </dsp:nvSpPr>
      <dsp:spPr>
        <a:xfrm>
          <a:off x="2846846" y="1599355"/>
          <a:ext cx="1799274" cy="1799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74E6E-A9CE-4762-AC7C-38009AA95FBC}">
      <dsp:nvSpPr>
        <dsp:cNvPr id="0" name=""/>
        <dsp:cNvSpPr/>
      </dsp:nvSpPr>
      <dsp:spPr>
        <a:xfrm>
          <a:off x="3446604" y="2199113"/>
          <a:ext cx="599758" cy="599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E80E6-703A-42C6-8384-1508DD2266F6}">
      <dsp:nvSpPr>
        <dsp:cNvPr id="0" name=""/>
        <dsp:cNvSpPr/>
      </dsp:nvSpPr>
      <dsp:spPr>
        <a:xfrm>
          <a:off x="5759884" y="0"/>
          <a:ext cx="3745055" cy="87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</a:rPr>
            <a:t>мониторинг</a:t>
          </a:r>
          <a:r>
            <a:rPr lang="ru-RU" sz="2000" b="1" kern="1200" dirty="0"/>
            <a:t> реализации авторских учебных программ</a:t>
          </a:r>
        </a:p>
      </dsp:txBody>
      <dsp:txXfrm>
        <a:off x="5759884" y="0"/>
        <a:ext cx="3745055" cy="874647"/>
      </dsp:txXfrm>
    </dsp:sp>
    <dsp:sp modelId="{02C390A2-F5A4-4DD5-A162-9608FED4C1FD}">
      <dsp:nvSpPr>
        <dsp:cNvPr id="0" name=""/>
        <dsp:cNvSpPr/>
      </dsp:nvSpPr>
      <dsp:spPr>
        <a:xfrm>
          <a:off x="5370828" y="437323"/>
          <a:ext cx="374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46454-AE64-45DC-BCC6-6117F383A9E1}">
      <dsp:nvSpPr>
        <dsp:cNvPr id="0" name=""/>
        <dsp:cNvSpPr/>
      </dsp:nvSpPr>
      <dsp:spPr>
        <a:xfrm rot="5400000">
          <a:off x="3527321" y="656985"/>
          <a:ext cx="2061169" cy="162284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D5B7B-504F-40D9-A60D-B2E3E2F55209}">
      <dsp:nvSpPr>
        <dsp:cNvPr id="0" name=""/>
        <dsp:cNvSpPr/>
      </dsp:nvSpPr>
      <dsp:spPr>
        <a:xfrm>
          <a:off x="5800847" y="874647"/>
          <a:ext cx="3184131" cy="87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</a:rPr>
            <a:t>мониторинг</a:t>
          </a:r>
          <a:r>
            <a:rPr lang="ru-RU" sz="2000" b="1" kern="1200" dirty="0"/>
            <a:t> готовности учителей</a:t>
          </a:r>
        </a:p>
      </dsp:txBody>
      <dsp:txXfrm>
        <a:off x="5800847" y="874647"/>
        <a:ext cx="3184131" cy="874647"/>
      </dsp:txXfrm>
    </dsp:sp>
    <dsp:sp modelId="{4734BC27-E4DA-416E-99BE-16F10DE2E0B7}">
      <dsp:nvSpPr>
        <dsp:cNvPr id="0" name=""/>
        <dsp:cNvSpPr/>
      </dsp:nvSpPr>
      <dsp:spPr>
        <a:xfrm>
          <a:off x="5370828" y="1311971"/>
          <a:ext cx="374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F72D4-2EF7-4974-9218-9617CBA89BCE}">
      <dsp:nvSpPr>
        <dsp:cNvPr id="0" name=""/>
        <dsp:cNvSpPr/>
      </dsp:nvSpPr>
      <dsp:spPr>
        <a:xfrm rot="5400000">
          <a:off x="3969743" y="1517988"/>
          <a:ext cx="1606152" cy="11930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C2CC4-2D0D-4579-A1B4-796848420AAA}">
      <dsp:nvSpPr>
        <dsp:cNvPr id="0" name=""/>
        <dsp:cNvSpPr/>
      </dsp:nvSpPr>
      <dsp:spPr>
        <a:xfrm>
          <a:off x="5778919" y="1812920"/>
          <a:ext cx="2546093" cy="715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</a:rPr>
            <a:t>мониторинг</a:t>
          </a:r>
          <a:r>
            <a:rPr lang="ru-RU" sz="2000" b="1" kern="1200" dirty="0"/>
            <a:t> готовности</a:t>
          </a:r>
        </a:p>
      </dsp:txBody>
      <dsp:txXfrm>
        <a:off x="5778919" y="1812920"/>
        <a:ext cx="2546093" cy="715592"/>
      </dsp:txXfrm>
    </dsp:sp>
    <dsp:sp modelId="{D3A4A299-8A9F-48CF-9CC9-1DDFEFF6E11B}">
      <dsp:nvSpPr>
        <dsp:cNvPr id="0" name=""/>
        <dsp:cNvSpPr/>
      </dsp:nvSpPr>
      <dsp:spPr>
        <a:xfrm>
          <a:off x="5370828" y="2186618"/>
          <a:ext cx="374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44B03-924A-4129-A3A1-C04DF6C401E4}">
      <dsp:nvSpPr>
        <dsp:cNvPr id="0" name=""/>
        <dsp:cNvSpPr/>
      </dsp:nvSpPr>
      <dsp:spPr>
        <a:xfrm rot="5400000">
          <a:off x="4412714" y="2378291"/>
          <a:ext cx="1147537" cy="7631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9DB52-3CF5-4261-B047-DA8AE10A7382}">
      <dsp:nvSpPr>
        <dsp:cNvPr id="0" name=""/>
        <dsp:cNvSpPr/>
      </dsp:nvSpPr>
      <dsp:spPr>
        <a:xfrm>
          <a:off x="5374" y="568949"/>
          <a:ext cx="3277892" cy="1587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МЕРОПРИЯТИЙ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подготовке к введению обновлённых ФГОС НОиООО в образовательных организациях Ленинградской области в 2022-2023 учебном году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(региональный план)</a:t>
          </a:r>
          <a:endParaRPr lang="ru-RU" sz="1400" kern="1200" dirty="0"/>
        </a:p>
      </dsp:txBody>
      <dsp:txXfrm>
        <a:off x="51866" y="615441"/>
        <a:ext cx="3184908" cy="1494372"/>
      </dsp:txXfrm>
    </dsp:sp>
    <dsp:sp modelId="{11639845-A10A-42E6-BBEF-4BD8C1738FFB}">
      <dsp:nvSpPr>
        <dsp:cNvPr id="0" name=""/>
        <dsp:cNvSpPr/>
      </dsp:nvSpPr>
      <dsp:spPr>
        <a:xfrm>
          <a:off x="3283266" y="1329876"/>
          <a:ext cx="793380" cy="65502"/>
        </a:xfrm>
        <a:custGeom>
          <a:avLst/>
          <a:gdLst/>
          <a:ahLst/>
          <a:cxnLst/>
          <a:rect l="0" t="0" r="0" b="0"/>
          <a:pathLst>
            <a:path>
              <a:moveTo>
                <a:pt x="0" y="32751"/>
              </a:moveTo>
              <a:lnTo>
                <a:pt x="793380" y="327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60122" y="1342792"/>
        <a:ext cx="39669" cy="39669"/>
      </dsp:txXfrm>
    </dsp:sp>
    <dsp:sp modelId="{D86A45CB-D395-4E4D-9B8D-9F9A615D532E}">
      <dsp:nvSpPr>
        <dsp:cNvPr id="0" name=""/>
        <dsp:cNvSpPr/>
      </dsp:nvSpPr>
      <dsp:spPr>
        <a:xfrm>
          <a:off x="4076647" y="866764"/>
          <a:ext cx="1983451" cy="991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уровень образовательной организации</a:t>
          </a:r>
          <a:endParaRPr lang="ru-RU" sz="1600" kern="1200" dirty="0"/>
        </a:p>
      </dsp:txBody>
      <dsp:txXfrm>
        <a:off x="4105694" y="895811"/>
        <a:ext cx="1925357" cy="933631"/>
      </dsp:txXfrm>
    </dsp:sp>
    <dsp:sp modelId="{AFB377E9-469E-4A73-92B7-3AF5950BCC13}">
      <dsp:nvSpPr>
        <dsp:cNvPr id="0" name=""/>
        <dsp:cNvSpPr/>
      </dsp:nvSpPr>
      <dsp:spPr>
        <a:xfrm>
          <a:off x="6060099" y="1329876"/>
          <a:ext cx="793380" cy="65502"/>
        </a:xfrm>
        <a:custGeom>
          <a:avLst/>
          <a:gdLst/>
          <a:ahLst/>
          <a:cxnLst/>
          <a:rect l="0" t="0" r="0" b="0"/>
          <a:pathLst>
            <a:path>
              <a:moveTo>
                <a:pt x="0" y="32751"/>
              </a:moveTo>
              <a:lnTo>
                <a:pt x="793380" y="327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36955" y="1342792"/>
        <a:ext cx="39669" cy="39669"/>
      </dsp:txXfrm>
    </dsp:sp>
    <dsp:sp modelId="{B0B8A60A-7FE2-45FD-B929-E2395AEF501F}">
      <dsp:nvSpPr>
        <dsp:cNvPr id="0" name=""/>
        <dsp:cNvSpPr/>
      </dsp:nvSpPr>
      <dsp:spPr>
        <a:xfrm>
          <a:off x="6853480" y="866764"/>
          <a:ext cx="1983451" cy="991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план школы</a:t>
          </a:r>
          <a:endParaRPr lang="ru-RU" sz="1600" kern="1200" dirty="0"/>
        </a:p>
      </dsp:txBody>
      <dsp:txXfrm>
        <a:off x="6882527" y="895811"/>
        <a:ext cx="1925357" cy="9336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39976-AF14-4B46-A19B-8ED4CA7341A5}">
      <dsp:nvSpPr>
        <dsp:cNvPr id="0" name=""/>
        <dsp:cNvSpPr/>
      </dsp:nvSpPr>
      <dsp:spPr>
        <a:xfrm>
          <a:off x="3099650" y="-25460"/>
          <a:ext cx="4096491" cy="4096491"/>
        </a:xfrm>
        <a:prstGeom prst="circularArrow">
          <a:avLst>
            <a:gd name="adj1" fmla="val 5544"/>
            <a:gd name="adj2" fmla="val 330680"/>
            <a:gd name="adj3" fmla="val 14486229"/>
            <a:gd name="adj4" fmla="val 1696714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688BEE-8CAF-4C49-A210-6A2A38642A70}">
      <dsp:nvSpPr>
        <dsp:cNvPr id="0" name=""/>
        <dsp:cNvSpPr/>
      </dsp:nvSpPr>
      <dsp:spPr>
        <a:xfrm>
          <a:off x="4496868" y="1141"/>
          <a:ext cx="1302055" cy="651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нормативная база</a:t>
          </a:r>
        </a:p>
      </dsp:txBody>
      <dsp:txXfrm>
        <a:off x="4528649" y="32922"/>
        <a:ext cx="1238493" cy="587465"/>
      </dsp:txXfrm>
    </dsp:sp>
    <dsp:sp modelId="{D803600D-BCD3-4199-8D06-08B198B3FBA3}">
      <dsp:nvSpPr>
        <dsp:cNvPr id="0" name=""/>
        <dsp:cNvSpPr/>
      </dsp:nvSpPr>
      <dsp:spPr>
        <a:xfrm>
          <a:off x="5862653" y="658869"/>
          <a:ext cx="1302055" cy="651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учебная документация</a:t>
          </a:r>
        </a:p>
      </dsp:txBody>
      <dsp:txXfrm>
        <a:off x="5894434" y="690650"/>
        <a:ext cx="1238493" cy="587465"/>
      </dsp:txXfrm>
    </dsp:sp>
    <dsp:sp modelId="{1845F7CB-34D3-48C6-949B-AFAAE0849BA9}">
      <dsp:nvSpPr>
        <dsp:cNvPr id="0" name=""/>
        <dsp:cNvSpPr/>
      </dsp:nvSpPr>
      <dsp:spPr>
        <a:xfrm>
          <a:off x="6199974" y="2136769"/>
          <a:ext cx="1302055" cy="651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учебно-методическое обеспечение</a:t>
          </a:r>
        </a:p>
      </dsp:txBody>
      <dsp:txXfrm>
        <a:off x="6231755" y="2168550"/>
        <a:ext cx="1238493" cy="587465"/>
      </dsp:txXfrm>
    </dsp:sp>
    <dsp:sp modelId="{BD715D00-22E6-4275-B9F7-0211AE786828}">
      <dsp:nvSpPr>
        <dsp:cNvPr id="0" name=""/>
        <dsp:cNvSpPr/>
      </dsp:nvSpPr>
      <dsp:spPr>
        <a:xfrm>
          <a:off x="5254821" y="3321953"/>
          <a:ext cx="1302055" cy="651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информацион</a:t>
          </a:r>
          <a:r>
            <a:rPr lang="ru-RU" sz="1200" b="1" kern="1200" dirty="0" smtClean="0"/>
            <a:t>-но-цифровая </a:t>
          </a:r>
          <a:r>
            <a:rPr lang="ru-RU" sz="1200" b="1" kern="1200" dirty="0"/>
            <a:t>среда</a:t>
          </a:r>
        </a:p>
      </dsp:txBody>
      <dsp:txXfrm>
        <a:off x="5286602" y="3353734"/>
        <a:ext cx="1238493" cy="587465"/>
      </dsp:txXfrm>
    </dsp:sp>
    <dsp:sp modelId="{956C0A9B-EB81-4170-B28A-C27E17670C52}">
      <dsp:nvSpPr>
        <dsp:cNvPr id="0" name=""/>
        <dsp:cNvSpPr/>
      </dsp:nvSpPr>
      <dsp:spPr>
        <a:xfrm>
          <a:off x="3738914" y="3321953"/>
          <a:ext cx="1302055" cy="651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методическая работа</a:t>
          </a:r>
        </a:p>
      </dsp:txBody>
      <dsp:txXfrm>
        <a:off x="3770695" y="3353734"/>
        <a:ext cx="1238493" cy="587465"/>
      </dsp:txXfrm>
    </dsp:sp>
    <dsp:sp modelId="{82F3E2C2-C3C2-4735-8F13-8CED88781899}">
      <dsp:nvSpPr>
        <dsp:cNvPr id="0" name=""/>
        <dsp:cNvSpPr/>
      </dsp:nvSpPr>
      <dsp:spPr>
        <a:xfrm>
          <a:off x="2793761" y="2136769"/>
          <a:ext cx="1302055" cy="651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повышение квалификации</a:t>
          </a:r>
        </a:p>
      </dsp:txBody>
      <dsp:txXfrm>
        <a:off x="2825542" y="2168550"/>
        <a:ext cx="1238493" cy="587465"/>
      </dsp:txXfrm>
    </dsp:sp>
    <dsp:sp modelId="{A3945D1A-496D-4E74-88DE-F9E1974D4FCD}">
      <dsp:nvSpPr>
        <dsp:cNvPr id="0" name=""/>
        <dsp:cNvSpPr/>
      </dsp:nvSpPr>
      <dsp:spPr>
        <a:xfrm>
          <a:off x="3131082" y="658869"/>
          <a:ext cx="1302055" cy="651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иные ресурсы</a:t>
          </a:r>
          <a:endParaRPr lang="ru-RU" sz="1200" b="1" kern="1200" dirty="0"/>
        </a:p>
      </dsp:txBody>
      <dsp:txXfrm>
        <a:off x="3162863" y="690650"/>
        <a:ext cx="1238493" cy="5874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39EB5-3417-4FF4-80DE-C48314485DDF}">
      <dsp:nvSpPr>
        <dsp:cNvPr id="0" name=""/>
        <dsp:cNvSpPr/>
      </dsp:nvSpPr>
      <dsp:spPr>
        <a:xfrm>
          <a:off x="3143892" y="1511831"/>
          <a:ext cx="1751181" cy="875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информационное и методическое сопровождение</a:t>
          </a:r>
        </a:p>
      </dsp:txBody>
      <dsp:txXfrm>
        <a:off x="3169537" y="1537476"/>
        <a:ext cx="1699891" cy="824300"/>
      </dsp:txXfrm>
    </dsp:sp>
    <dsp:sp modelId="{8FF405D8-1CB5-4BA4-87EC-263621004FC6}">
      <dsp:nvSpPr>
        <dsp:cNvPr id="0" name=""/>
        <dsp:cNvSpPr/>
      </dsp:nvSpPr>
      <dsp:spPr>
        <a:xfrm rot="19457599">
          <a:off x="4813993" y="1681832"/>
          <a:ext cx="86263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62634" y="160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3745" y="1676328"/>
        <a:ext cx="43131" cy="43131"/>
      </dsp:txXfrm>
    </dsp:sp>
    <dsp:sp modelId="{5ABA7304-2D9D-4BB2-8A6C-BB350A1DE0BA}">
      <dsp:nvSpPr>
        <dsp:cNvPr id="0" name=""/>
        <dsp:cNvSpPr/>
      </dsp:nvSpPr>
      <dsp:spPr>
        <a:xfrm>
          <a:off x="5595547" y="1008366"/>
          <a:ext cx="1751181" cy="875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раздел на странице ЦНППМ </a:t>
          </a:r>
          <a:r>
            <a:rPr lang="en-US" sz="1300" b="1" kern="1200" dirty="0">
              <a:solidFill>
                <a:srgbClr val="FF0000"/>
              </a:solidFill>
            </a:rPr>
            <a:t>loiro.ru</a:t>
          </a:r>
          <a:endParaRPr lang="ru-RU" sz="1300" b="1" kern="1200" dirty="0">
            <a:solidFill>
              <a:srgbClr val="FF0000"/>
            </a:solidFill>
          </a:endParaRPr>
        </a:p>
      </dsp:txBody>
      <dsp:txXfrm>
        <a:off x="5621192" y="1034011"/>
        <a:ext cx="1699891" cy="824300"/>
      </dsp:txXfrm>
    </dsp:sp>
    <dsp:sp modelId="{E9BF4244-1E70-4975-806A-9A363AD84D06}">
      <dsp:nvSpPr>
        <dsp:cNvPr id="0" name=""/>
        <dsp:cNvSpPr/>
      </dsp:nvSpPr>
      <dsp:spPr>
        <a:xfrm rot="2244237">
          <a:off x="4803863" y="2203006"/>
          <a:ext cx="8871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87150" y="160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5260" y="2196889"/>
        <a:ext cx="44357" cy="44357"/>
      </dsp:txXfrm>
    </dsp:sp>
    <dsp:sp modelId="{4C97F313-4DD6-4F3C-9D09-9EAA96B2C1ED}">
      <dsp:nvSpPr>
        <dsp:cNvPr id="0" name=""/>
        <dsp:cNvSpPr/>
      </dsp:nvSpPr>
      <dsp:spPr>
        <a:xfrm>
          <a:off x="5599802" y="2050714"/>
          <a:ext cx="1751181" cy="875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региональный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ПЛАН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мероприятий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625447" y="2076359"/>
        <a:ext cx="1699891" cy="824300"/>
      </dsp:txXfrm>
    </dsp:sp>
    <dsp:sp modelId="{FB91CE6D-82E9-47A1-BFA7-430BFC6A35CB}">
      <dsp:nvSpPr>
        <dsp:cNvPr id="0" name=""/>
        <dsp:cNvSpPr/>
      </dsp:nvSpPr>
      <dsp:spPr>
        <a:xfrm rot="17325875">
          <a:off x="6616936" y="1447809"/>
          <a:ext cx="21643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64313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644985" y="1409763"/>
        <a:ext cx="108215" cy="108215"/>
      </dsp:txXfrm>
    </dsp:sp>
    <dsp:sp modelId="{B3337FA8-37A1-415A-A138-2FF703B50026}">
      <dsp:nvSpPr>
        <dsp:cNvPr id="0" name=""/>
        <dsp:cNvSpPr/>
      </dsp:nvSpPr>
      <dsp:spPr>
        <a:xfrm>
          <a:off x="8047202" y="1437"/>
          <a:ext cx="1751181" cy="875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апробация ПРП </a:t>
          </a:r>
          <a:r>
            <a:rPr lang="ru-RU" sz="1300" b="1" kern="1200" dirty="0">
              <a:solidFill>
                <a:srgbClr val="FF0000"/>
              </a:solidFill>
            </a:rPr>
            <a:t>март-май</a:t>
          </a:r>
        </a:p>
      </dsp:txBody>
      <dsp:txXfrm>
        <a:off x="8072847" y="27082"/>
        <a:ext cx="1699891" cy="824300"/>
      </dsp:txXfrm>
    </dsp:sp>
    <dsp:sp modelId="{E90F6066-80A0-4274-8073-85DE8BA191AC}">
      <dsp:nvSpPr>
        <dsp:cNvPr id="0" name=""/>
        <dsp:cNvSpPr/>
      </dsp:nvSpPr>
      <dsp:spPr>
        <a:xfrm rot="18224414">
          <a:off x="7072354" y="1951274"/>
          <a:ext cx="125347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53477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67756" y="1935999"/>
        <a:ext cx="62673" cy="62673"/>
      </dsp:txXfrm>
    </dsp:sp>
    <dsp:sp modelId="{CBFF083C-2DB1-4917-AF95-92A507ADC714}">
      <dsp:nvSpPr>
        <dsp:cNvPr id="0" name=""/>
        <dsp:cNvSpPr/>
      </dsp:nvSpPr>
      <dsp:spPr>
        <a:xfrm>
          <a:off x="8047202" y="1008366"/>
          <a:ext cx="1751181" cy="875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разработка РП в цифровом конструкторе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FF0000"/>
              </a:solidFill>
            </a:rPr>
            <a:t>март</a:t>
          </a:r>
        </a:p>
      </dsp:txBody>
      <dsp:txXfrm>
        <a:off x="8072847" y="1034011"/>
        <a:ext cx="1699891" cy="824300"/>
      </dsp:txXfrm>
    </dsp:sp>
    <dsp:sp modelId="{A78C6063-78B7-41AC-AE4A-06A1950665A6}">
      <dsp:nvSpPr>
        <dsp:cNvPr id="0" name=""/>
        <dsp:cNvSpPr/>
      </dsp:nvSpPr>
      <dsp:spPr>
        <a:xfrm rot="21425267">
          <a:off x="7350534" y="2454738"/>
          <a:ext cx="6971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97117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81665" y="2453372"/>
        <a:ext cx="34855" cy="34855"/>
      </dsp:txXfrm>
    </dsp:sp>
    <dsp:sp modelId="{8802CD0E-1E37-4B0C-B7DA-B4695FB1DEF7}">
      <dsp:nvSpPr>
        <dsp:cNvPr id="0" name=""/>
        <dsp:cNvSpPr/>
      </dsp:nvSpPr>
      <dsp:spPr>
        <a:xfrm>
          <a:off x="8047202" y="2015296"/>
          <a:ext cx="1751181" cy="875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«управленческие» вопросы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FF0000"/>
              </a:solidFill>
            </a:rPr>
            <a:t>апрель</a:t>
          </a:r>
        </a:p>
      </dsp:txBody>
      <dsp:txXfrm>
        <a:off x="8072847" y="2040941"/>
        <a:ext cx="1699891" cy="824300"/>
      </dsp:txXfrm>
    </dsp:sp>
    <dsp:sp modelId="{464F7A12-F15D-4FE9-A777-9EF02283347A}">
      <dsp:nvSpPr>
        <dsp:cNvPr id="0" name=""/>
        <dsp:cNvSpPr/>
      </dsp:nvSpPr>
      <dsp:spPr>
        <a:xfrm rot="3262402">
          <a:off x="7101482" y="2958203"/>
          <a:ext cx="119522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5221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69212" y="2944385"/>
        <a:ext cx="59761" cy="59761"/>
      </dsp:txXfrm>
    </dsp:sp>
    <dsp:sp modelId="{7C28E253-ACE9-4E1F-AEA0-36492AFD97A8}">
      <dsp:nvSpPr>
        <dsp:cNvPr id="0" name=""/>
        <dsp:cNvSpPr/>
      </dsp:nvSpPr>
      <dsp:spPr>
        <a:xfrm>
          <a:off x="8047202" y="3022226"/>
          <a:ext cx="1751181" cy="875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модели сетевого взаимодействия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FF0000"/>
              </a:solidFill>
            </a:rPr>
            <a:t>апрель</a:t>
          </a:r>
        </a:p>
      </dsp:txBody>
      <dsp:txXfrm>
        <a:off x="8072847" y="3047871"/>
        <a:ext cx="1699891" cy="824300"/>
      </dsp:txXfrm>
    </dsp:sp>
    <dsp:sp modelId="{55E00EE4-BC80-480F-8141-FC1A76714DFE}">
      <dsp:nvSpPr>
        <dsp:cNvPr id="0" name=""/>
        <dsp:cNvSpPr/>
      </dsp:nvSpPr>
      <dsp:spPr>
        <a:xfrm rot="4236776">
          <a:off x="6650409" y="3461668"/>
          <a:ext cx="20973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97367" y="16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646659" y="3425296"/>
        <a:ext cx="104868" cy="104868"/>
      </dsp:txXfrm>
    </dsp:sp>
    <dsp:sp modelId="{E165B4C5-9E90-47DE-AACF-A7A9884186AD}">
      <dsp:nvSpPr>
        <dsp:cNvPr id="0" name=""/>
        <dsp:cNvSpPr/>
      </dsp:nvSpPr>
      <dsp:spPr>
        <a:xfrm>
          <a:off x="8047202" y="4029155"/>
          <a:ext cx="1751181" cy="875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вопросы ресурсного обеспечения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FF0000"/>
              </a:solidFill>
            </a:rPr>
            <a:t>апрель-май</a:t>
          </a:r>
        </a:p>
      </dsp:txBody>
      <dsp:txXfrm>
        <a:off x="8072847" y="4054800"/>
        <a:ext cx="1699891" cy="824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35C70-DA0D-4710-AB79-BB793DEE9BB1}">
      <dsp:nvSpPr>
        <dsp:cNvPr id="0" name=""/>
        <dsp:cNvSpPr/>
      </dsp:nvSpPr>
      <dsp:spPr>
        <a:xfrm>
          <a:off x="0" y="0"/>
          <a:ext cx="61210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8BD97-EC0E-4793-8836-C474FC19EE23}">
      <dsp:nvSpPr>
        <dsp:cNvPr id="0" name=""/>
        <dsp:cNvSpPr/>
      </dsp:nvSpPr>
      <dsp:spPr>
        <a:xfrm>
          <a:off x="0" y="0"/>
          <a:ext cx="1224206" cy="273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структура регионального плана мероприятий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0" y="0"/>
        <a:ext cx="1224206" cy="2732253"/>
      </dsp:txXfrm>
    </dsp:sp>
    <dsp:sp modelId="{B3681EB0-C5B9-457E-8B93-5951F6DE99BB}">
      <dsp:nvSpPr>
        <dsp:cNvPr id="0" name=""/>
        <dsp:cNvSpPr/>
      </dsp:nvSpPr>
      <dsp:spPr>
        <a:xfrm>
          <a:off x="1316022" y="25748"/>
          <a:ext cx="4805010" cy="51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заседания Координационного совета</a:t>
          </a:r>
          <a:endParaRPr lang="ru-RU" sz="1400" kern="1200" dirty="0"/>
        </a:p>
      </dsp:txBody>
      <dsp:txXfrm>
        <a:off x="1316022" y="25748"/>
        <a:ext cx="4805010" cy="514965"/>
      </dsp:txXfrm>
    </dsp:sp>
    <dsp:sp modelId="{39E99195-E65A-417A-89CA-C61AB95110D0}">
      <dsp:nvSpPr>
        <dsp:cNvPr id="0" name=""/>
        <dsp:cNvSpPr/>
      </dsp:nvSpPr>
      <dsp:spPr>
        <a:xfrm>
          <a:off x="1224206" y="540714"/>
          <a:ext cx="4896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45E6B-BE4F-4966-AE88-93AF43D15AA8}">
      <dsp:nvSpPr>
        <dsp:cNvPr id="0" name=""/>
        <dsp:cNvSpPr/>
      </dsp:nvSpPr>
      <dsp:spPr>
        <a:xfrm>
          <a:off x="1316022" y="566462"/>
          <a:ext cx="4805010" cy="51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работа методических групп и стажировочных площадок</a:t>
          </a:r>
          <a:endParaRPr lang="ru-RU" sz="1400" kern="1200" dirty="0"/>
        </a:p>
      </dsp:txBody>
      <dsp:txXfrm>
        <a:off x="1316022" y="566462"/>
        <a:ext cx="4805010" cy="514965"/>
      </dsp:txXfrm>
    </dsp:sp>
    <dsp:sp modelId="{6A9C5C08-4CD1-478E-98DD-75F88C85FB97}">
      <dsp:nvSpPr>
        <dsp:cNvPr id="0" name=""/>
        <dsp:cNvSpPr/>
      </dsp:nvSpPr>
      <dsp:spPr>
        <a:xfrm>
          <a:off x="1224206" y="1081428"/>
          <a:ext cx="4896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3D987-BEE7-415D-AED4-E9218FF78D93}">
      <dsp:nvSpPr>
        <dsp:cNvPr id="0" name=""/>
        <dsp:cNvSpPr/>
      </dsp:nvSpPr>
      <dsp:spPr>
        <a:xfrm>
          <a:off x="1316022" y="1107176"/>
          <a:ext cx="4805010" cy="51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мероприятия по сопровождению апробации ПРП</a:t>
          </a:r>
          <a:endParaRPr lang="ru-RU" sz="1400" kern="1200" dirty="0"/>
        </a:p>
      </dsp:txBody>
      <dsp:txXfrm>
        <a:off x="1316022" y="1107176"/>
        <a:ext cx="4805010" cy="514965"/>
      </dsp:txXfrm>
    </dsp:sp>
    <dsp:sp modelId="{604C655F-752E-4F15-A405-D94BCC87FE2D}">
      <dsp:nvSpPr>
        <dsp:cNvPr id="0" name=""/>
        <dsp:cNvSpPr/>
      </dsp:nvSpPr>
      <dsp:spPr>
        <a:xfrm>
          <a:off x="1224206" y="1622142"/>
          <a:ext cx="4896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3FADF-FE17-4596-8CAC-3D3459FE64B5}">
      <dsp:nvSpPr>
        <dsp:cNvPr id="0" name=""/>
        <dsp:cNvSpPr/>
      </dsp:nvSpPr>
      <dsp:spPr>
        <a:xfrm>
          <a:off x="1316022" y="1647890"/>
          <a:ext cx="4805010" cy="51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мероприятия по актуальным вопросам введения обновлённых ФГОС</a:t>
          </a:r>
          <a:endParaRPr lang="ru-RU" sz="1400" kern="1200" dirty="0"/>
        </a:p>
      </dsp:txBody>
      <dsp:txXfrm>
        <a:off x="1316022" y="1647890"/>
        <a:ext cx="4805010" cy="514965"/>
      </dsp:txXfrm>
    </dsp:sp>
    <dsp:sp modelId="{5D7ED50B-CA69-4A36-92C3-68C5C70836E0}">
      <dsp:nvSpPr>
        <dsp:cNvPr id="0" name=""/>
        <dsp:cNvSpPr/>
      </dsp:nvSpPr>
      <dsp:spPr>
        <a:xfrm>
          <a:off x="1224206" y="2162856"/>
          <a:ext cx="4896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294FB-7097-46E7-84C6-EBAB92F83981}">
      <dsp:nvSpPr>
        <dsp:cNvPr id="0" name=""/>
        <dsp:cNvSpPr/>
      </dsp:nvSpPr>
      <dsp:spPr>
        <a:xfrm>
          <a:off x="1316022" y="2188604"/>
          <a:ext cx="4805010" cy="51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научно-практические </a:t>
          </a:r>
          <a:r>
            <a:rPr lang="ru-RU" sz="1400" kern="1200" dirty="0" smtClean="0"/>
            <a:t>мероприятия</a:t>
          </a:r>
          <a:endParaRPr lang="ru-RU" sz="1400" kern="1200" dirty="0"/>
        </a:p>
      </dsp:txBody>
      <dsp:txXfrm>
        <a:off x="1316022" y="2188604"/>
        <a:ext cx="4805010" cy="514965"/>
      </dsp:txXfrm>
    </dsp:sp>
    <dsp:sp modelId="{8A85711D-EB5A-4D35-A482-86F6B6F75BCB}">
      <dsp:nvSpPr>
        <dsp:cNvPr id="0" name=""/>
        <dsp:cNvSpPr/>
      </dsp:nvSpPr>
      <dsp:spPr>
        <a:xfrm>
          <a:off x="1224206" y="2703570"/>
          <a:ext cx="4896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D90E4-A579-47CB-8B5C-8D38EAC4F1FD}">
      <dsp:nvSpPr>
        <dsp:cNvPr id="0" name=""/>
        <dsp:cNvSpPr/>
      </dsp:nvSpPr>
      <dsp:spPr>
        <a:xfrm>
          <a:off x="1005761" y="597823"/>
          <a:ext cx="1846326" cy="1846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C26D2-CA9B-49D5-A70F-B26B2096D815}">
      <dsp:nvSpPr>
        <dsp:cNvPr id="0" name=""/>
        <dsp:cNvSpPr/>
      </dsp:nvSpPr>
      <dsp:spPr>
        <a:xfrm>
          <a:off x="1621203" y="1213265"/>
          <a:ext cx="615442" cy="615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8418F-55B6-40B5-B3F7-C2408FAD95D5}">
      <dsp:nvSpPr>
        <dsp:cNvPr id="0" name=""/>
        <dsp:cNvSpPr/>
      </dsp:nvSpPr>
      <dsp:spPr>
        <a:xfrm>
          <a:off x="3181596" y="51206"/>
          <a:ext cx="1668562" cy="698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готовность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 учителя</a:t>
          </a:r>
        </a:p>
      </dsp:txBody>
      <dsp:txXfrm>
        <a:off x="3181596" y="51206"/>
        <a:ext cx="1668562" cy="698826"/>
      </dsp:txXfrm>
    </dsp:sp>
    <dsp:sp modelId="{EA0CD600-F07A-4E84-A16D-0E3A9CBDB5F9}">
      <dsp:nvSpPr>
        <dsp:cNvPr id="0" name=""/>
        <dsp:cNvSpPr/>
      </dsp:nvSpPr>
      <dsp:spPr>
        <a:xfrm>
          <a:off x="2929018" y="367032"/>
          <a:ext cx="2307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DCD3E-CA96-44D0-817C-822FAF13B237}">
      <dsp:nvSpPr>
        <dsp:cNvPr id="0" name=""/>
        <dsp:cNvSpPr/>
      </dsp:nvSpPr>
      <dsp:spPr>
        <a:xfrm rot="5400000">
          <a:off x="1851302" y="444039"/>
          <a:ext cx="1154569" cy="99932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84666-3705-4CBC-9F50-7A31412A612E}">
      <dsp:nvSpPr>
        <dsp:cNvPr id="0" name=""/>
        <dsp:cNvSpPr/>
      </dsp:nvSpPr>
      <dsp:spPr>
        <a:xfrm>
          <a:off x="3171773" y="753914"/>
          <a:ext cx="1761820" cy="700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готовность ОО</a:t>
          </a:r>
        </a:p>
      </dsp:txBody>
      <dsp:txXfrm>
        <a:off x="3171773" y="753914"/>
        <a:ext cx="1761820" cy="700419"/>
      </dsp:txXfrm>
    </dsp:sp>
    <dsp:sp modelId="{8852B777-AE71-4C0E-A1A5-300529A35F54}">
      <dsp:nvSpPr>
        <dsp:cNvPr id="0" name=""/>
        <dsp:cNvSpPr/>
      </dsp:nvSpPr>
      <dsp:spPr>
        <a:xfrm>
          <a:off x="2929018" y="1136335"/>
          <a:ext cx="2307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79B20-ACCC-4DE6-8307-51318C43FECE}">
      <dsp:nvSpPr>
        <dsp:cNvPr id="0" name=""/>
        <dsp:cNvSpPr/>
      </dsp:nvSpPr>
      <dsp:spPr>
        <a:xfrm rot="5400000">
          <a:off x="2244893" y="1262285"/>
          <a:ext cx="808198" cy="5585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1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3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89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2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19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5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35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8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1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4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6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6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9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909987-679A-4109-AF03-544CD90C05B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7E9905-A210-4CCD-A7A3-10BBD429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48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cs.google.com/spreadsheets/d/1KFSHfT6AYdpHkpnI1K55jouwCDUMEOxUbB0RrGeeYu8/edit#gid=143934778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52A-3159-4E91-8B7E-21803F9F1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4" y="1816873"/>
            <a:ext cx="8184544" cy="2535237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по подготовке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введению обновленных ФГОС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образовательных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организациях ленинградской области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2021-2022 гг.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868461-4E3F-4D65-B180-1ACFB0D24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" t="13241" r="54330" b="73180"/>
          <a:stretch/>
        </p:blipFill>
        <p:spPr>
          <a:xfrm>
            <a:off x="-1" y="0"/>
            <a:ext cx="3808675" cy="69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9CCEFB9-E9B3-4ECF-B4F7-30690DA1C911}"/>
              </a:ext>
            </a:extLst>
          </p:cNvPr>
          <p:cNvSpPr txBox="1">
            <a:spLocks/>
          </p:cNvSpPr>
          <p:nvPr/>
        </p:nvSpPr>
        <p:spPr>
          <a:xfrm>
            <a:off x="7193281" y="4831175"/>
            <a:ext cx="4844995" cy="1514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chemeClr val="tx1"/>
                </a:solidFill>
                <a:latin typeface="Mistral" panose="03090702030407020403" pitchFamily="66" charset="0"/>
              </a:rPr>
              <a:t>Шаталов М.А.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chemeClr val="tx1"/>
                </a:solidFill>
                <a:latin typeface="Mistral" panose="03090702030407020403" pitchFamily="66" charset="0"/>
              </a:rPr>
              <a:t>проректор по учебно-методической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380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30E975-9C6D-4B2D-AFB3-812A6D6F3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4E2440E-C607-4F95-9CBF-16A21C575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823684"/>
              </p:ext>
            </p:extLst>
          </p:nvPr>
        </p:nvGraphicFramePr>
        <p:xfrm>
          <a:off x="545123" y="1626577"/>
          <a:ext cx="10295792" cy="397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B20609F5-BCD8-4518-B779-DE0B0FE32F5F}"/>
              </a:ext>
            </a:extLst>
          </p:cNvPr>
          <p:cNvSpPr txBox="1">
            <a:spLocks/>
          </p:cNvSpPr>
          <p:nvPr/>
        </p:nvSpPr>
        <p:spPr>
          <a:xfrm>
            <a:off x="71853" y="2726282"/>
            <a:ext cx="2613232" cy="959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диагностика готовности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252C0471-FD15-4A16-8D3E-88C08CAE2E4A}"/>
              </a:ext>
            </a:extLst>
          </p:cNvPr>
          <p:cNvSpPr txBox="1">
            <a:spLocks/>
          </p:cNvSpPr>
          <p:nvPr/>
        </p:nvSpPr>
        <p:spPr>
          <a:xfrm>
            <a:off x="8731860" y="2906504"/>
            <a:ext cx="2395990" cy="1023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итоговый </a:t>
            </a:r>
            <a:r>
              <a:rPr lang="ru-RU" dirty="0" smtClean="0">
                <a:solidFill>
                  <a:schemeClr val="bg1"/>
                </a:solidFill>
              </a:rPr>
              <a:t>уровень готовности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13ED747A-129B-420A-8BD1-DDE5B649BB7A}"/>
              </a:ext>
            </a:extLst>
          </p:cNvPr>
          <p:cNvSpPr/>
          <p:nvPr/>
        </p:nvSpPr>
        <p:spPr>
          <a:xfrm>
            <a:off x="2685085" y="3167982"/>
            <a:ext cx="771407" cy="262393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9F5C9453-B605-4819-ABCF-0DE755FF375F}"/>
              </a:ext>
            </a:extLst>
          </p:cNvPr>
          <p:cNvSpPr/>
          <p:nvPr/>
        </p:nvSpPr>
        <p:spPr>
          <a:xfrm>
            <a:off x="7986829" y="3144628"/>
            <a:ext cx="771407" cy="262393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61BDC46-92C5-4E73-B788-14598F46FE3E}"/>
              </a:ext>
            </a:extLst>
          </p:cNvPr>
          <p:cNvSpPr txBox="1">
            <a:spLocks/>
          </p:cNvSpPr>
          <p:nvPr/>
        </p:nvSpPr>
        <p:spPr>
          <a:xfrm>
            <a:off x="307940" y="263770"/>
            <a:ext cx="8791888" cy="472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3. </a:t>
            </a:r>
            <a:r>
              <a:rPr lang="ru-RU" sz="2400" dirty="0" smtClean="0">
                <a:solidFill>
                  <a:srgbClr val="002060"/>
                </a:solidFill>
              </a:rPr>
              <a:t>Организовать работу </a:t>
            </a:r>
            <a:r>
              <a:rPr lang="ru-RU" sz="2400" dirty="0" smtClean="0"/>
              <a:t>по устранению </a:t>
            </a:r>
            <a:r>
              <a:rPr lang="ru-RU" sz="2400" dirty="0" smtClean="0">
                <a:solidFill>
                  <a:srgbClr val="002060"/>
                </a:solidFill>
              </a:rPr>
              <a:t>«зон риска»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9A347B27-162E-410E-BA11-4615CE46F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05461"/>
              </p:ext>
            </p:extLst>
          </p:nvPr>
        </p:nvGraphicFramePr>
        <p:xfrm>
          <a:off x="176355" y="262785"/>
          <a:ext cx="9363299" cy="6090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3299">
                  <a:extLst>
                    <a:ext uri="{9D8B030D-6E8A-4147-A177-3AD203B41FA5}">
                      <a16:colId xmlns:a16="http://schemas.microsoft.com/office/drawing/2014/main" val="2540220081"/>
                    </a:ext>
                  </a:extLst>
                </a:gridCol>
              </a:tblGrid>
              <a:tr h="4090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основные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целевые индикаторы</a:t>
                      </a:r>
                      <a:r>
                        <a:rPr lang="ru-RU" sz="1800" dirty="0" smtClean="0"/>
                        <a:t>: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46405"/>
                  </a:ext>
                </a:extLst>
              </a:tr>
              <a:tr h="672469">
                <a:tc>
                  <a:txBody>
                    <a:bodyPr/>
                    <a:lstStyle/>
                    <a:p>
                      <a:pPr marL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-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созданы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dirty="0" smtClean="0"/>
                        <a:t>организационные условия </a:t>
                      </a:r>
                      <a:r>
                        <a:rPr lang="ru-RU" sz="1800" dirty="0"/>
                        <a:t>введения обновлённых ФГОС </a:t>
                      </a:r>
                      <a:r>
                        <a:rPr lang="ru-RU" sz="1800" dirty="0" smtClean="0"/>
                        <a:t>(план подготовки, рабочая группа, модель сетевого взаимодействия,  социальные партнёры и др.)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515876"/>
                  </a:ext>
                </a:extLst>
              </a:tr>
              <a:tr h="672469">
                <a:tc>
                  <a:txBody>
                    <a:bodyPr/>
                    <a:lstStyle/>
                    <a:p>
                      <a:pPr marL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-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сформирована</a:t>
                      </a:r>
                      <a:r>
                        <a:rPr lang="ru-RU" sz="1800" dirty="0" smtClean="0"/>
                        <a:t> нормативная база </a:t>
                      </a:r>
                      <a:r>
                        <a:rPr lang="ru-RU" sz="1800" dirty="0"/>
                        <a:t>введения обновлённых ФГОС </a:t>
                      </a:r>
                      <a:r>
                        <a:rPr lang="ru-RU" sz="1800" dirty="0" smtClean="0"/>
                        <a:t>(локальные акты, должностные инструкции и др.)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54699"/>
                  </a:ext>
                </a:extLst>
              </a:tr>
              <a:tr h="672469">
                <a:tc>
                  <a:txBody>
                    <a:bodyPr/>
                    <a:lstStyle/>
                    <a:p>
                      <a:pPr marL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-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разработана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dirty="0" smtClean="0"/>
                        <a:t>учебно-программная документация </a:t>
                      </a:r>
                      <a:r>
                        <a:rPr lang="ru-RU" sz="1800" dirty="0"/>
                        <a:t>(ООП, </a:t>
                      </a:r>
                      <a:r>
                        <a:rPr lang="ru-RU" sz="1800" dirty="0" smtClean="0"/>
                        <a:t>рабочая программа воспитания, рабочие программы по учебным предметам, </a:t>
                      </a:r>
                      <a:r>
                        <a:rPr lang="ru-RU" sz="1800" dirty="0"/>
                        <a:t>программы </a:t>
                      </a:r>
                      <a:r>
                        <a:rPr lang="ru-RU" sz="1800" dirty="0" smtClean="0"/>
                        <a:t>внеурочной деятельности </a:t>
                      </a:r>
                      <a:r>
                        <a:rPr lang="ru-RU" sz="1800" dirty="0"/>
                        <a:t>и др.)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11486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-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обновлена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ВСОКО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54784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- </a:t>
                      </a:r>
                      <a:r>
                        <a:rPr lang="ru-RU" sz="1800" dirty="0" smtClean="0"/>
                        <a:t>ИБЦ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укомплектован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учебной и методической литературой, ИЦР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25957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- обеспечена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открытость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информационно-цифровой среды 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28982"/>
                  </a:ext>
                </a:extLst>
              </a:tr>
              <a:tr h="672469">
                <a:tc>
                  <a:txBody>
                    <a:bodyPr/>
                    <a:lstStyle/>
                    <a:p>
                      <a:pPr marL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-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разработаны</a:t>
                      </a:r>
                      <a:r>
                        <a:rPr lang="ru-RU" sz="1800" dirty="0" smtClean="0"/>
                        <a:t> планы </a:t>
                      </a:r>
                      <a:r>
                        <a:rPr lang="ru-RU" sz="1800" dirty="0"/>
                        <a:t>работы </a:t>
                      </a:r>
                      <a:r>
                        <a:rPr lang="ru-RU" sz="1800" dirty="0" smtClean="0"/>
                        <a:t>методических объединений </a:t>
                      </a:r>
                      <a:r>
                        <a:rPr lang="ru-RU" sz="1800" dirty="0"/>
                        <a:t>(формирование УУД и ФГ, использование ИЦР)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516316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- обеспечено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повышение</a:t>
                      </a:r>
                      <a:r>
                        <a:rPr lang="ru-RU" sz="1800" dirty="0"/>
                        <a:t> квалификации руководящих и педагогических работников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347056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indent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- обеспечено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информирование</a:t>
                      </a:r>
                      <a:r>
                        <a:rPr lang="ru-RU" sz="1800" dirty="0"/>
                        <a:t> общественности о ходе подготовки к введению ФГОС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377480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B9629C-27F7-4601-846A-170C0AB9C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3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ECA1600-1562-43B7-A8FE-CE44E2165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612130"/>
              </p:ext>
            </p:extLst>
          </p:nvPr>
        </p:nvGraphicFramePr>
        <p:xfrm>
          <a:off x="0" y="501163"/>
          <a:ext cx="12942277" cy="490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5B8A61-F59E-4647-961E-38413C3FCB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233396"/>
              </p:ext>
            </p:extLst>
          </p:nvPr>
        </p:nvGraphicFramePr>
        <p:xfrm>
          <a:off x="508366" y="3745524"/>
          <a:ext cx="6121033" cy="273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61BDC46-92C5-4E73-B788-14598F46FE3E}"/>
              </a:ext>
            </a:extLst>
          </p:cNvPr>
          <p:cNvSpPr txBox="1">
            <a:spLocks/>
          </p:cNvSpPr>
          <p:nvPr/>
        </p:nvSpPr>
        <p:spPr>
          <a:xfrm>
            <a:off x="316731" y="861646"/>
            <a:ext cx="4993822" cy="11580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4. </a:t>
            </a:r>
            <a:r>
              <a:rPr lang="ru-RU" sz="2400" dirty="0" smtClean="0">
                <a:solidFill>
                  <a:srgbClr val="002060"/>
                </a:solidFill>
              </a:rPr>
              <a:t>Использовать</a:t>
            </a:r>
            <a:r>
              <a:rPr lang="ru-RU" sz="2400" dirty="0" smtClean="0"/>
              <a:t> в подготовке к введению обновлённых ФГОС </a:t>
            </a:r>
            <a:r>
              <a:rPr lang="ru-RU" sz="2400" dirty="0" smtClean="0">
                <a:solidFill>
                  <a:srgbClr val="002060"/>
                </a:solidFill>
              </a:rPr>
              <a:t>ресурсы федеральной и региональной методической службы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5B8A61-F59E-4647-961E-38413C3FC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04" t="20755" r="22498" b="31444"/>
          <a:stretch/>
        </p:blipFill>
        <p:spPr>
          <a:xfrm>
            <a:off x="453529" y="267906"/>
            <a:ext cx="9994485" cy="419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F69B04E-7D11-498F-B119-0F7BCC8EA37E}"/>
              </a:ext>
            </a:extLst>
          </p:cNvPr>
          <p:cNvSpPr txBox="1">
            <a:spLocks/>
          </p:cNvSpPr>
          <p:nvPr/>
        </p:nvSpPr>
        <p:spPr>
          <a:xfrm>
            <a:off x="1810934" y="4922002"/>
            <a:ext cx="6093350" cy="930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hlinkClick r:id="rId4"/>
              </a:rPr>
              <a:t>ссылка на план методических мероприятий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51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B47954-D39A-45FD-A11B-51AD2A8D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E04426-7868-4235-A4F6-C6DC7B150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33720"/>
              </p:ext>
            </p:extLst>
          </p:nvPr>
        </p:nvGraphicFramePr>
        <p:xfrm>
          <a:off x="1555555" y="3696467"/>
          <a:ext cx="5508063" cy="246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Объект 22">
            <a:extLst>
              <a:ext uri="{FF2B5EF4-FFF2-40B4-BE49-F238E27FC236}">
                <a16:creationId xmlns:a16="http://schemas.microsoft.com/office/drawing/2014/main" id="{7EA39948-D824-4FBC-9C97-2278BC5C7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47375"/>
              </p:ext>
            </p:extLst>
          </p:nvPr>
        </p:nvGraphicFramePr>
        <p:xfrm>
          <a:off x="6307514" y="1366468"/>
          <a:ext cx="4689142" cy="305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Стрелка: изогнутая 4">
            <a:extLst>
              <a:ext uri="{FF2B5EF4-FFF2-40B4-BE49-F238E27FC236}">
                <a16:creationId xmlns:a16="http://schemas.microsoft.com/office/drawing/2014/main" id="{585B23C1-3C3E-4A6A-BA5D-BC459F441E5B}"/>
              </a:ext>
            </a:extLst>
          </p:cNvPr>
          <p:cNvSpPr/>
          <p:nvPr/>
        </p:nvSpPr>
        <p:spPr>
          <a:xfrm rot="16200000" flipH="1">
            <a:off x="5409526" y="2464100"/>
            <a:ext cx="945057" cy="1670541"/>
          </a:xfrm>
          <a:prstGeom prst="bentArrow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61BDC46-92C5-4E73-B788-14598F46FE3E}"/>
              </a:ext>
            </a:extLst>
          </p:cNvPr>
          <p:cNvSpPr txBox="1">
            <a:spLocks/>
          </p:cNvSpPr>
          <p:nvPr/>
        </p:nvSpPr>
        <p:spPr>
          <a:xfrm>
            <a:off x="395863" y="211015"/>
            <a:ext cx="8791888" cy="11580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5. </a:t>
            </a:r>
            <a:r>
              <a:rPr lang="ru-RU" sz="2400" dirty="0" smtClean="0">
                <a:solidFill>
                  <a:srgbClr val="002060"/>
                </a:solidFill>
              </a:rPr>
              <a:t>Определить итоговый уровень готовности</a:t>
            </a:r>
            <a:r>
              <a:rPr lang="ru-RU" sz="2400" dirty="0" smtClean="0"/>
              <a:t> к введению обновлённых ФГОС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/>
          <a:srcRect l="5105" t="25741" r="47058" b="21744"/>
          <a:stretch/>
        </p:blipFill>
        <p:spPr>
          <a:xfrm>
            <a:off x="236491" y="1507145"/>
            <a:ext cx="3895410" cy="240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71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52A-3159-4E91-8B7E-21803F9F1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451" y="1222512"/>
            <a:ext cx="8184544" cy="2912924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использовании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учебно-методических комплексов, учебных пособий и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информационно-цифровых ресурсов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перехода на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обновленные ФГОС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868461-4E3F-4D65-B180-1ACFB0D24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" t="13241" r="54330" b="73180"/>
          <a:stretch/>
        </p:blipFill>
        <p:spPr>
          <a:xfrm>
            <a:off x="-1" y="0"/>
            <a:ext cx="3808675" cy="69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9CCEFB9-E9B3-4ECF-B4F7-30690DA1C911}"/>
              </a:ext>
            </a:extLst>
          </p:cNvPr>
          <p:cNvSpPr txBox="1">
            <a:spLocks/>
          </p:cNvSpPr>
          <p:nvPr/>
        </p:nvSpPr>
        <p:spPr>
          <a:xfrm>
            <a:off x="7193281" y="4831175"/>
            <a:ext cx="4844995" cy="1514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chemeClr val="tx1"/>
                </a:solidFill>
                <a:latin typeface="Mistral" panose="03090702030407020403" pitchFamily="66" charset="0"/>
              </a:rPr>
              <a:t>Шаталов М.А.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chemeClr val="tx1"/>
                </a:solidFill>
                <a:latin typeface="Mistral" panose="03090702030407020403" pitchFamily="66" charset="0"/>
              </a:rPr>
              <a:t>проректор по учебно-методической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641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B47954-D39A-45FD-A11B-51AD2A8D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189A309-DAA6-4B0D-A9CA-D06F655C9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65289"/>
              </p:ext>
            </p:extLst>
          </p:nvPr>
        </p:nvGraphicFramePr>
        <p:xfrm>
          <a:off x="2978164" y="182934"/>
          <a:ext cx="8149686" cy="314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BCB8645-EF94-452A-B4A8-815B790E29AB}"/>
              </a:ext>
            </a:extLst>
          </p:cNvPr>
          <p:cNvSpPr txBox="1">
            <a:spLocks/>
          </p:cNvSpPr>
          <p:nvPr/>
        </p:nvSpPr>
        <p:spPr>
          <a:xfrm>
            <a:off x="1560645" y="5099766"/>
            <a:ext cx="4174436" cy="1306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региональные рекомендации </a:t>
            </a:r>
            <a:r>
              <a:rPr lang="ru-RU" sz="2000" dirty="0"/>
              <a:t>по применению УМК из действующего ФПУ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</a:rPr>
              <a:t>апрель-май 2022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4DC18AB-6B0B-41BC-BC34-E9F6A8E5F160}"/>
              </a:ext>
            </a:extLst>
          </p:cNvPr>
          <p:cNvSpPr txBox="1">
            <a:spLocks/>
          </p:cNvSpPr>
          <p:nvPr/>
        </p:nvSpPr>
        <p:spPr>
          <a:xfrm>
            <a:off x="205610" y="3873600"/>
            <a:ext cx="2710069" cy="1014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региональный мониторинг </a:t>
            </a:r>
            <a:r>
              <a:rPr lang="ru-RU" sz="2000" dirty="0"/>
              <a:t>используемых УМК</a:t>
            </a:r>
          </a:p>
        </p:txBody>
      </p:sp>
      <p:sp>
        <p:nvSpPr>
          <p:cNvPr id="5" name="Стрелка: изогнутая 4">
            <a:extLst>
              <a:ext uri="{FF2B5EF4-FFF2-40B4-BE49-F238E27FC236}">
                <a16:creationId xmlns:a16="http://schemas.microsoft.com/office/drawing/2014/main" id="{CA2D7F71-382E-4434-AFE1-75AD0DFBC241}"/>
              </a:ext>
            </a:extLst>
          </p:cNvPr>
          <p:cNvSpPr/>
          <p:nvPr/>
        </p:nvSpPr>
        <p:spPr>
          <a:xfrm rot="10800000" flipH="1">
            <a:off x="1089330" y="4888060"/>
            <a:ext cx="546189" cy="566531"/>
          </a:xfrm>
          <a:prstGeom prst="ben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E150FF54-F663-476E-9BD2-314C4DDEA7F4}"/>
              </a:ext>
            </a:extLst>
          </p:cNvPr>
          <p:cNvSpPr txBox="1">
            <a:spLocks/>
          </p:cNvSpPr>
          <p:nvPr/>
        </p:nvSpPr>
        <p:spPr>
          <a:xfrm>
            <a:off x="5830291" y="3873600"/>
            <a:ext cx="3209677" cy="1909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ФГБНУ «ИСРА РАО»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анализ распространённости используемых в субъектах РФ УМК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</a:rPr>
              <a:t>май 2022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56061F58-2D2E-44C5-9257-3201F1A1FA36}"/>
              </a:ext>
            </a:extLst>
          </p:cNvPr>
          <p:cNvSpPr/>
          <p:nvPr/>
        </p:nvSpPr>
        <p:spPr>
          <a:xfrm>
            <a:off x="3120222" y="4238045"/>
            <a:ext cx="2710069" cy="319771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B47954-D39A-45FD-A11B-51AD2A8D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189A309-DAA6-4B0D-A9CA-D06F655C9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466899"/>
              </p:ext>
            </p:extLst>
          </p:nvPr>
        </p:nvGraphicFramePr>
        <p:xfrm>
          <a:off x="3194762" y="206839"/>
          <a:ext cx="8149686" cy="314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F5106D6-2304-4F83-B8AD-CDCA93DE5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66703"/>
              </p:ext>
            </p:extLst>
          </p:nvPr>
        </p:nvGraphicFramePr>
        <p:xfrm>
          <a:off x="4719540" y="3627549"/>
          <a:ext cx="5609204" cy="165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4602">
                  <a:extLst>
                    <a:ext uri="{9D8B030D-6E8A-4147-A177-3AD203B41FA5}">
                      <a16:colId xmlns:a16="http://schemas.microsoft.com/office/drawing/2014/main" val="2600011597"/>
                    </a:ext>
                  </a:extLst>
                </a:gridCol>
                <a:gridCol w="2804602">
                  <a:extLst>
                    <a:ext uri="{9D8B030D-6E8A-4147-A177-3AD203B41FA5}">
                      <a16:colId xmlns:a16="http://schemas.microsoft.com/office/drawing/2014/main" val="128929305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ФГБНУ «ИСРА РАО»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0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онлайн-конструктор рабочих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электронные конспекты уроков по всем предметам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2864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август 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04352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AA6BAD-745D-4B3C-8756-0790FA0801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452" t="6404" r="15840" b="28673"/>
          <a:stretch/>
        </p:blipFill>
        <p:spPr>
          <a:xfrm>
            <a:off x="161676" y="3838387"/>
            <a:ext cx="4617598" cy="26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3C13F9CB-8E03-4B8E-B484-FD112A8A8AF5}"/>
              </a:ext>
            </a:extLst>
          </p:cNvPr>
          <p:cNvSpPr txBox="1">
            <a:spLocks/>
          </p:cNvSpPr>
          <p:nvPr/>
        </p:nvSpPr>
        <p:spPr>
          <a:xfrm>
            <a:off x="0" y="2395095"/>
            <a:ext cx="4490819" cy="1232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</a:rPr>
              <a:t>региональные семинары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по работе в цифровом конструкторе рабочих программ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март 2022</a:t>
            </a:r>
          </a:p>
        </p:txBody>
      </p:sp>
    </p:spTree>
    <p:extLst>
      <p:ext uri="{BB962C8B-B14F-4D97-AF65-F5344CB8AC3E}">
        <p14:creationId xmlns:p14="http://schemas.microsoft.com/office/powerpoint/2010/main" val="10026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9A2D81-08A0-4E29-BD2C-F15B1D625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5003CE1-BC9B-48B2-BBBF-226EE3179B7A}"/>
              </a:ext>
            </a:extLst>
          </p:cNvPr>
          <p:cNvSpPr txBox="1">
            <a:spLocks/>
          </p:cNvSpPr>
          <p:nvPr/>
        </p:nvSpPr>
        <p:spPr>
          <a:xfrm>
            <a:off x="606099" y="5764695"/>
            <a:ext cx="3620494" cy="620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200" dirty="0"/>
              <a:t>«правовое поле»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54831F-979B-40FF-8850-E739749F3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33" t="16424" r="26597" b="18030"/>
          <a:stretch/>
        </p:blipFill>
        <p:spPr>
          <a:xfrm>
            <a:off x="222637" y="111319"/>
            <a:ext cx="4562348" cy="553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2783E5-3611-4A20-822F-E8850FBB8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04" t="42275" r="9865" b="26956"/>
          <a:stretch/>
        </p:blipFill>
        <p:spPr>
          <a:xfrm>
            <a:off x="7126485" y="191453"/>
            <a:ext cx="4877013" cy="130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888C03-0DAC-42B1-9B81-0E34D65FF4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21" t="19845" r="10559" b="53138"/>
          <a:stretch/>
        </p:blipFill>
        <p:spPr>
          <a:xfrm>
            <a:off x="6580817" y="1638278"/>
            <a:ext cx="4877013" cy="122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1FF583-D2EB-433E-99E2-C5A7F30EEE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14" t="20346" r="11103" b="50629"/>
          <a:stretch/>
        </p:blipFill>
        <p:spPr>
          <a:xfrm>
            <a:off x="5732673" y="3007734"/>
            <a:ext cx="4877014" cy="133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AD42A3-0408-4AB5-A9E6-7D2C678401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546" t="28621" r="10573" b="45967"/>
          <a:stretch/>
        </p:blipFill>
        <p:spPr>
          <a:xfrm>
            <a:off x="4852477" y="4484710"/>
            <a:ext cx="4882249" cy="116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6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61BDC46-92C5-4E73-B788-14598F46FE3E}"/>
              </a:ext>
            </a:extLst>
          </p:cNvPr>
          <p:cNvSpPr txBox="1">
            <a:spLocks/>
          </p:cNvSpPr>
          <p:nvPr/>
        </p:nvSpPr>
        <p:spPr>
          <a:xfrm>
            <a:off x="217209" y="272081"/>
            <a:ext cx="5014213" cy="898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/>
              <a:t>«региональный пакет» документов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B47954-D39A-45FD-A11B-51AD2A8D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007409"/>
              </p:ext>
            </p:extLst>
          </p:nvPr>
        </p:nvGraphicFramePr>
        <p:xfrm>
          <a:off x="1198507" y="721330"/>
          <a:ext cx="9249507" cy="382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61BDC46-92C5-4E73-B788-14598F46FE3E}"/>
              </a:ext>
            </a:extLst>
          </p:cNvPr>
          <p:cNvSpPr txBox="1">
            <a:spLocks/>
          </p:cNvSpPr>
          <p:nvPr/>
        </p:nvSpPr>
        <p:spPr>
          <a:xfrm>
            <a:off x="1764655" y="5037150"/>
            <a:ext cx="7704660" cy="898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</a:rPr>
              <a:t>структурное единство 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ru-RU" dirty="0" smtClean="0">
                <a:solidFill>
                  <a:srgbClr val="C00000"/>
                </a:solidFill>
              </a:rPr>
              <a:t> взаимосвязь и преемственность мероприятий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151493B-B7AE-4D0C-9D94-23BD252BD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295644"/>
              </p:ext>
            </p:extLst>
          </p:nvPr>
        </p:nvGraphicFramePr>
        <p:xfrm>
          <a:off x="3053302" y="645049"/>
          <a:ext cx="7331101" cy="367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FF0B01-729A-4446-8188-E8284616C168}"/>
              </a:ext>
            </a:extLst>
          </p:cNvPr>
          <p:cNvSpPr txBox="1">
            <a:spLocks/>
          </p:cNvSpPr>
          <p:nvPr/>
        </p:nvSpPr>
        <p:spPr>
          <a:xfrm>
            <a:off x="703692" y="5351227"/>
            <a:ext cx="4488510" cy="604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/>
              <a:t>структура плана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27113A6-4627-4747-9138-4AF365BCAC82}"/>
              </a:ext>
            </a:extLst>
          </p:cNvPr>
          <p:cNvGrpSpPr/>
          <p:nvPr/>
        </p:nvGrpSpPr>
        <p:grpSpPr>
          <a:xfrm>
            <a:off x="514848" y="1300534"/>
            <a:ext cx="2433099" cy="2361537"/>
            <a:chOff x="6085027" y="883281"/>
            <a:chExt cx="1647139" cy="1646841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BE81646-5BDA-4241-B21B-5BDA3F6C5BB7}"/>
                </a:ext>
              </a:extLst>
            </p:cNvPr>
            <p:cNvSpPr/>
            <p:nvPr/>
          </p:nvSpPr>
          <p:spPr>
            <a:xfrm>
              <a:off x="6085027" y="883281"/>
              <a:ext cx="1647139" cy="164684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>
              <a:extLst>
                <a:ext uri="{FF2B5EF4-FFF2-40B4-BE49-F238E27FC236}">
                  <a16:creationId xmlns:a16="http://schemas.microsoft.com/office/drawing/2014/main" id="{B96F83D4-F69F-4618-9EB4-D1A6AC9E78D7}"/>
                </a:ext>
              </a:extLst>
            </p:cNvPr>
            <p:cNvSpPr txBox="1"/>
            <p:nvPr/>
          </p:nvSpPr>
          <p:spPr>
            <a:xfrm>
              <a:off x="6326245" y="1124455"/>
              <a:ext cx="1164703" cy="1164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300" kern="1200" dirty="0" smtClean="0"/>
                <a:t>7 разделов</a:t>
              </a:r>
              <a:endParaRPr lang="ru-RU" sz="2300" kern="1200" dirty="0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C0841A-05B9-4749-92BB-4AFFE8A590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C0841A-05B9-4749-92BB-4AFFE8A59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Объект 9">
            <a:extLst>
              <a:ext uri="{FF2B5EF4-FFF2-40B4-BE49-F238E27FC236}">
                <a16:creationId xmlns:a16="http://schemas.microsoft.com/office/drawing/2014/main" id="{E4952B05-8EB7-4AE2-90AD-5CD4375928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839583"/>
              </p:ext>
            </p:extLst>
          </p:nvPr>
        </p:nvGraphicFramePr>
        <p:xfrm>
          <a:off x="944167" y="104226"/>
          <a:ext cx="8762540" cy="557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6C6D95F-0844-4A64-818C-60504AF401EE}"/>
              </a:ext>
            </a:extLst>
          </p:cNvPr>
          <p:cNvSpPr txBox="1">
            <a:spLocks/>
          </p:cNvSpPr>
          <p:nvPr/>
        </p:nvSpPr>
        <p:spPr>
          <a:xfrm>
            <a:off x="384312" y="5841499"/>
            <a:ext cx="4548173" cy="604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/>
              <a:t>целевые индикаторы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90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FF0B01-729A-4446-8188-E8284616C168}"/>
              </a:ext>
            </a:extLst>
          </p:cNvPr>
          <p:cNvSpPr txBox="1">
            <a:spLocks/>
          </p:cNvSpPr>
          <p:nvPr/>
        </p:nvSpPr>
        <p:spPr>
          <a:xfrm>
            <a:off x="1013793" y="4949685"/>
            <a:ext cx="5394958" cy="930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/>
              <a:t>динамика готовности к введению ФГОС</a:t>
            </a: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6DF5B3B7-E15D-4A28-AD76-22A64CECA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554145"/>
              </p:ext>
            </p:extLst>
          </p:nvPr>
        </p:nvGraphicFramePr>
        <p:xfrm>
          <a:off x="0" y="445274"/>
          <a:ext cx="10614991" cy="39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FC0C05-DD6C-44B7-90CA-85AE295D65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52A-3159-4E91-8B7E-21803F9F1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451" y="1222512"/>
            <a:ext cx="8184544" cy="2912924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реализации плана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подготовке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введению обновленных ФГОС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образовательных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организациях ленинградской области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2021-2022 гг.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868461-4E3F-4D65-B180-1ACFB0D24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" t="13241" r="54330" b="73180"/>
          <a:stretch/>
        </p:blipFill>
        <p:spPr>
          <a:xfrm>
            <a:off x="-1" y="0"/>
            <a:ext cx="3808675" cy="69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9CCEFB9-E9B3-4ECF-B4F7-30690DA1C911}"/>
              </a:ext>
            </a:extLst>
          </p:cNvPr>
          <p:cNvSpPr txBox="1">
            <a:spLocks/>
          </p:cNvSpPr>
          <p:nvPr/>
        </p:nvSpPr>
        <p:spPr>
          <a:xfrm>
            <a:off x="7193281" y="4831175"/>
            <a:ext cx="4844995" cy="1514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chemeClr val="tx1"/>
                </a:solidFill>
                <a:latin typeface="Mistral" panose="03090702030407020403" pitchFamily="66" charset="0"/>
              </a:rPr>
              <a:t>Шаталов М.А.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chemeClr val="tx1"/>
                </a:solidFill>
                <a:latin typeface="Mistral" panose="03090702030407020403" pitchFamily="66" charset="0"/>
              </a:rPr>
              <a:t>проректор по учебно-методической деятельности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F69B04E-7D11-498F-B119-0F7BCC8EA37E}"/>
              </a:ext>
            </a:extLst>
          </p:cNvPr>
          <p:cNvSpPr txBox="1">
            <a:spLocks/>
          </p:cNvSpPr>
          <p:nvPr/>
        </p:nvSpPr>
        <p:spPr>
          <a:xfrm>
            <a:off x="307450" y="4658233"/>
            <a:ext cx="6093350" cy="930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200" dirty="0"/>
              <a:t>уровень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184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61BDC46-92C5-4E73-B788-14598F46FE3E}"/>
              </a:ext>
            </a:extLst>
          </p:cNvPr>
          <p:cNvSpPr txBox="1">
            <a:spLocks/>
          </p:cNvSpPr>
          <p:nvPr/>
        </p:nvSpPr>
        <p:spPr>
          <a:xfrm>
            <a:off x="290565" y="492369"/>
            <a:ext cx="8791888" cy="1283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1. На основе «регионального плана» </a:t>
            </a:r>
            <a:r>
              <a:rPr lang="ru-RU" sz="2400" dirty="0" smtClean="0">
                <a:solidFill>
                  <a:srgbClr val="002060"/>
                </a:solidFill>
              </a:rPr>
              <a:t>скорректировать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план подготовки образовательной организации к введению обновлённых ФГОС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B47954-D39A-45FD-A11B-51AD2A8D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401148"/>
              </p:ext>
            </p:extLst>
          </p:nvPr>
        </p:nvGraphicFramePr>
        <p:xfrm>
          <a:off x="1380124" y="2357540"/>
          <a:ext cx="8842307" cy="272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15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61BDC46-92C5-4E73-B788-14598F46FE3E}"/>
              </a:ext>
            </a:extLst>
          </p:cNvPr>
          <p:cNvSpPr txBox="1">
            <a:spLocks/>
          </p:cNvSpPr>
          <p:nvPr/>
        </p:nvSpPr>
        <p:spPr>
          <a:xfrm>
            <a:off x="307940" y="263769"/>
            <a:ext cx="8791888" cy="896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2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Принять участие в диагностике </a:t>
            </a:r>
            <a:r>
              <a:rPr lang="ru-RU" sz="2400" dirty="0" smtClean="0"/>
              <a:t>готовности к введению обновлённых ФГОС. </a:t>
            </a:r>
            <a:r>
              <a:rPr lang="ru-RU" sz="2400" dirty="0" smtClean="0">
                <a:solidFill>
                  <a:srgbClr val="002060"/>
                </a:solidFill>
              </a:rPr>
              <a:t>Выявить «зоны риска»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B47954-D39A-45FD-A11B-51AD2A8D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13562" r="90032" b="72532"/>
          <a:stretch/>
        </p:blipFill>
        <p:spPr>
          <a:xfrm>
            <a:off x="10448014" y="5319422"/>
            <a:ext cx="1359673" cy="12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09" t="20282" r="42065" b="41635"/>
          <a:stretch/>
        </p:blipFill>
        <p:spPr>
          <a:xfrm>
            <a:off x="7565062" y="1288074"/>
            <a:ext cx="4242625" cy="162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151" t="21495" r="47043" b="9988"/>
          <a:stretch/>
        </p:blipFill>
        <p:spPr>
          <a:xfrm>
            <a:off x="483577" y="1288074"/>
            <a:ext cx="6724044" cy="542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7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713</Words>
  <Application>Microsoft Office PowerPoint</Application>
  <PresentationFormat>Широкоэкранный</PresentationFormat>
  <Paragraphs>127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Mistral</vt:lpstr>
      <vt:lpstr>Times New Roman</vt:lpstr>
      <vt:lpstr>Wingdings 3</vt:lpstr>
      <vt:lpstr>Сектор</vt:lpstr>
      <vt:lpstr>Общие положения плана по подготовке к введению обновленных ФГОС в образовательных организациях ленинградской области на 2021-2022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реализации плана по подготовке к введению обновленных ФГОС в образовательных организациях ленинградской области на 2021-2022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 использовании учебно-методических комплексов, учебных пособий и информационно-цифровых ресурсов в период перехода на обновленные ФГОС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плана мероприятий («дорожной карте») по введению обновленных ФГОС общего (начального, основного) образования</dc:title>
  <dc:creator>Maksim Shatalov</dc:creator>
  <cp:lastModifiedBy>Максим АнатольевичШаталов</cp:lastModifiedBy>
  <cp:revision>49</cp:revision>
  <dcterms:created xsi:type="dcterms:W3CDTF">2022-01-15T09:54:38Z</dcterms:created>
  <dcterms:modified xsi:type="dcterms:W3CDTF">2022-03-30T10:25:03Z</dcterms:modified>
</cp:coreProperties>
</file>