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1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4" r:id="rId39"/>
    <p:sldId id="293" r:id="rId40"/>
    <p:sldId id="318"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20" r:id="rId6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66"/>
    <a:srgbClr val="0000FF"/>
    <a:srgbClr val="D0DC3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CA9A09-8594-4622-BAA0-1EC7143991D7}" type="datetimeFigureOut">
              <a:rPr lang="ru-RU" smtClean="0"/>
              <a:pPr/>
              <a:t>19.07.2019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AF7F38-553B-40BA-9303-CFC9D0AF5BB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35AF7F38-553B-40BA-9303-CFC9D0AF5BBB}"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144C2C1-FE72-46FD-A346-0876CDCAAD91}" type="datetime1">
              <a:rPr lang="ru-RU" smtClean="0"/>
              <a:pPr/>
              <a:t>19.07.2019</a:t>
            </a:fld>
            <a:endParaRPr lang="ru-RU"/>
          </a:p>
        </p:txBody>
      </p:sp>
      <p:sp>
        <p:nvSpPr>
          <p:cNvPr id="5" name="Нижний колонтитул 4"/>
          <p:cNvSpPr>
            <a:spLocks noGrp="1"/>
          </p:cNvSpPr>
          <p:nvPr>
            <p:ph type="ftr" sz="quarter" idx="11"/>
          </p:nvPr>
        </p:nvSpPr>
        <p:spPr/>
        <p:txBody>
          <a:bodyPr/>
          <a:lstStyle/>
          <a:p>
            <a:r>
              <a:rPr lang="ru-RU" smtClean="0"/>
              <a:t>Амброс Е.Р.</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AE82377-F5A5-4298-AF5F-C503F5043328}" type="datetime1">
              <a:rPr lang="ru-RU" smtClean="0"/>
              <a:pPr/>
              <a:t>19.07.2019</a:t>
            </a:fld>
            <a:endParaRPr lang="ru-RU"/>
          </a:p>
        </p:txBody>
      </p:sp>
      <p:sp>
        <p:nvSpPr>
          <p:cNvPr id="5" name="Нижний колонтитул 4"/>
          <p:cNvSpPr>
            <a:spLocks noGrp="1"/>
          </p:cNvSpPr>
          <p:nvPr>
            <p:ph type="ftr" sz="quarter" idx="11"/>
          </p:nvPr>
        </p:nvSpPr>
        <p:spPr/>
        <p:txBody>
          <a:bodyPr/>
          <a:lstStyle/>
          <a:p>
            <a:r>
              <a:rPr lang="ru-RU" smtClean="0"/>
              <a:t>Амброс Е.Р.</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202D2A3-24C2-40ED-9CA8-F7CE55277CC6}" type="datetime1">
              <a:rPr lang="ru-RU" smtClean="0"/>
              <a:pPr/>
              <a:t>19.07.2019</a:t>
            </a:fld>
            <a:endParaRPr lang="ru-RU"/>
          </a:p>
        </p:txBody>
      </p:sp>
      <p:sp>
        <p:nvSpPr>
          <p:cNvPr id="5" name="Нижний колонтитул 4"/>
          <p:cNvSpPr>
            <a:spLocks noGrp="1"/>
          </p:cNvSpPr>
          <p:nvPr>
            <p:ph type="ftr" sz="quarter" idx="11"/>
          </p:nvPr>
        </p:nvSpPr>
        <p:spPr/>
        <p:txBody>
          <a:bodyPr/>
          <a:lstStyle/>
          <a:p>
            <a:r>
              <a:rPr lang="ru-RU" smtClean="0"/>
              <a:t>Амброс Е.Р.</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BA5B78-505E-43A3-AC31-DB47E83A43C9}" type="datetime1">
              <a:rPr lang="ru-RU" smtClean="0"/>
              <a:pPr/>
              <a:t>19.07.2019</a:t>
            </a:fld>
            <a:endParaRPr lang="ru-RU"/>
          </a:p>
        </p:txBody>
      </p:sp>
      <p:sp>
        <p:nvSpPr>
          <p:cNvPr id="5" name="Нижний колонтитул 4"/>
          <p:cNvSpPr>
            <a:spLocks noGrp="1"/>
          </p:cNvSpPr>
          <p:nvPr>
            <p:ph type="ftr" sz="quarter" idx="11"/>
          </p:nvPr>
        </p:nvSpPr>
        <p:spPr/>
        <p:txBody>
          <a:bodyPr/>
          <a:lstStyle/>
          <a:p>
            <a:r>
              <a:rPr lang="ru-RU" smtClean="0"/>
              <a:t>Амброс Е.Р.</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7299065-6938-4F60-877C-9012BC440D1F}" type="datetime1">
              <a:rPr lang="ru-RU" smtClean="0"/>
              <a:pPr/>
              <a:t>19.07.2019</a:t>
            </a:fld>
            <a:endParaRPr lang="ru-RU"/>
          </a:p>
        </p:txBody>
      </p:sp>
      <p:sp>
        <p:nvSpPr>
          <p:cNvPr id="5" name="Нижний колонтитул 4"/>
          <p:cNvSpPr>
            <a:spLocks noGrp="1"/>
          </p:cNvSpPr>
          <p:nvPr>
            <p:ph type="ftr" sz="quarter" idx="11"/>
          </p:nvPr>
        </p:nvSpPr>
        <p:spPr/>
        <p:txBody>
          <a:bodyPr/>
          <a:lstStyle/>
          <a:p>
            <a:r>
              <a:rPr lang="ru-RU" smtClean="0"/>
              <a:t>Амброс Е.Р.</a:t>
            </a:r>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1A8A967-3E94-4A8E-95A2-22FFB9CE8BA1}" type="datetime1">
              <a:rPr lang="ru-RU" smtClean="0"/>
              <a:pPr/>
              <a:t>19.07.2019</a:t>
            </a:fld>
            <a:endParaRPr lang="ru-RU"/>
          </a:p>
        </p:txBody>
      </p:sp>
      <p:sp>
        <p:nvSpPr>
          <p:cNvPr id="6" name="Нижний колонтитул 5"/>
          <p:cNvSpPr>
            <a:spLocks noGrp="1"/>
          </p:cNvSpPr>
          <p:nvPr>
            <p:ph type="ftr" sz="quarter" idx="11"/>
          </p:nvPr>
        </p:nvSpPr>
        <p:spPr/>
        <p:txBody>
          <a:bodyPr/>
          <a:lstStyle/>
          <a:p>
            <a:r>
              <a:rPr lang="ru-RU" smtClean="0"/>
              <a:t>Амброс Е.Р.</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1D72D8-245C-4373-A12D-A50E316B3F7F}" type="datetime1">
              <a:rPr lang="ru-RU" smtClean="0"/>
              <a:pPr/>
              <a:t>19.07.2019</a:t>
            </a:fld>
            <a:endParaRPr lang="ru-RU"/>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12BE44B-3EA7-4763-A09F-5D4ED7FE8B7E}" type="datetime1">
              <a:rPr lang="ru-RU" smtClean="0"/>
              <a:pPr/>
              <a:t>19.07.2019</a:t>
            </a:fld>
            <a:endParaRPr lang="ru-RU"/>
          </a:p>
        </p:txBody>
      </p:sp>
      <p:sp>
        <p:nvSpPr>
          <p:cNvPr id="4" name="Нижний колонтитул 3"/>
          <p:cNvSpPr>
            <a:spLocks noGrp="1"/>
          </p:cNvSpPr>
          <p:nvPr>
            <p:ph type="ftr" sz="quarter" idx="11"/>
          </p:nvPr>
        </p:nvSpPr>
        <p:spPr/>
        <p:txBody>
          <a:bodyPr/>
          <a:lstStyle/>
          <a:p>
            <a:r>
              <a:rPr lang="ru-RU" smtClean="0"/>
              <a:t>Амброс Е.Р.</a:t>
            </a:r>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12ECAFF-F0CA-4148-8348-C7F0B37C36F4}" type="datetime1">
              <a:rPr lang="ru-RU" smtClean="0"/>
              <a:pPr/>
              <a:t>19.07.2019</a:t>
            </a:fld>
            <a:endParaRPr lang="ru-RU"/>
          </a:p>
        </p:txBody>
      </p:sp>
      <p:sp>
        <p:nvSpPr>
          <p:cNvPr id="3" name="Нижний колонтитул 2"/>
          <p:cNvSpPr>
            <a:spLocks noGrp="1"/>
          </p:cNvSpPr>
          <p:nvPr>
            <p:ph type="ftr" sz="quarter" idx="11"/>
          </p:nvPr>
        </p:nvSpPr>
        <p:spPr/>
        <p:txBody>
          <a:bodyPr/>
          <a:lstStyle/>
          <a:p>
            <a:r>
              <a:rPr lang="ru-RU" smtClean="0"/>
              <a:t>Амброс Е.Р.</a:t>
            </a:r>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546854A-0D91-40E2-9060-4A74C7216A99}" type="datetime1">
              <a:rPr lang="ru-RU" smtClean="0"/>
              <a:pPr/>
              <a:t>19.07.2019</a:t>
            </a:fld>
            <a:endParaRPr lang="ru-RU"/>
          </a:p>
        </p:txBody>
      </p:sp>
      <p:sp>
        <p:nvSpPr>
          <p:cNvPr id="6" name="Нижний колонтитул 5"/>
          <p:cNvSpPr>
            <a:spLocks noGrp="1"/>
          </p:cNvSpPr>
          <p:nvPr>
            <p:ph type="ftr" sz="quarter" idx="11"/>
          </p:nvPr>
        </p:nvSpPr>
        <p:spPr/>
        <p:txBody>
          <a:bodyPr/>
          <a:lstStyle/>
          <a:p>
            <a:r>
              <a:rPr lang="ru-RU" smtClean="0"/>
              <a:t>Амброс Е.Р.</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5EE984-A44B-4C32-B38C-77CD2FAC5136}" type="datetime1">
              <a:rPr lang="ru-RU" smtClean="0"/>
              <a:pPr/>
              <a:t>19.07.2019</a:t>
            </a:fld>
            <a:endParaRPr lang="ru-RU"/>
          </a:p>
        </p:txBody>
      </p:sp>
      <p:sp>
        <p:nvSpPr>
          <p:cNvPr id="6" name="Нижний колонтитул 5"/>
          <p:cNvSpPr>
            <a:spLocks noGrp="1"/>
          </p:cNvSpPr>
          <p:nvPr>
            <p:ph type="ftr" sz="quarter" idx="11"/>
          </p:nvPr>
        </p:nvSpPr>
        <p:spPr/>
        <p:txBody>
          <a:bodyPr/>
          <a:lstStyle/>
          <a:p>
            <a:r>
              <a:rPr lang="ru-RU" smtClean="0"/>
              <a:t>Амброс Е.Р.</a:t>
            </a:r>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A373D5-DB7C-461B-9D5A-64BC569436C5}" type="datetime1">
              <a:rPr lang="ru-RU" smtClean="0"/>
              <a:pPr/>
              <a:t>19.07.2019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Амброс Е.Р.</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4.xml"/><Relationship Id="rId18" Type="http://schemas.openxmlformats.org/officeDocument/2006/relationships/slide" Target="slide34.xml"/><Relationship Id="rId26" Type="http://schemas.openxmlformats.org/officeDocument/2006/relationships/slide" Target="slide50.xml"/><Relationship Id="rId3" Type="http://schemas.openxmlformats.org/officeDocument/2006/relationships/slide" Target="slide4.xml"/><Relationship Id="rId21" Type="http://schemas.openxmlformats.org/officeDocument/2006/relationships/slide" Target="slide40.xml"/><Relationship Id="rId7" Type="http://schemas.openxmlformats.org/officeDocument/2006/relationships/slide" Target="slide12.xml"/><Relationship Id="rId12" Type="http://schemas.openxmlformats.org/officeDocument/2006/relationships/slide" Target="slide22.xml"/><Relationship Id="rId17" Type="http://schemas.openxmlformats.org/officeDocument/2006/relationships/slide" Target="slide32.xml"/><Relationship Id="rId25" Type="http://schemas.openxmlformats.org/officeDocument/2006/relationships/slide" Target="slide48.xml"/><Relationship Id="rId2" Type="http://schemas.openxmlformats.org/officeDocument/2006/relationships/image" Target="../media/image1.jpeg"/><Relationship Id="rId16" Type="http://schemas.openxmlformats.org/officeDocument/2006/relationships/slide" Target="slide30.xml"/><Relationship Id="rId20" Type="http://schemas.openxmlformats.org/officeDocument/2006/relationships/slide" Target="slide38.xml"/><Relationship Id="rId29" Type="http://schemas.openxmlformats.org/officeDocument/2006/relationships/slide" Target="slide56.xml"/><Relationship Id="rId1" Type="http://schemas.openxmlformats.org/officeDocument/2006/relationships/slideLayout" Target="../slideLayouts/slideLayout1.xml"/><Relationship Id="rId6" Type="http://schemas.openxmlformats.org/officeDocument/2006/relationships/slide" Target="slide10.xml"/><Relationship Id="rId11" Type="http://schemas.openxmlformats.org/officeDocument/2006/relationships/slide" Target="slide20.xml"/><Relationship Id="rId24" Type="http://schemas.openxmlformats.org/officeDocument/2006/relationships/slide" Target="slide46.xml"/><Relationship Id="rId32" Type="http://schemas.openxmlformats.org/officeDocument/2006/relationships/slide" Target="slide62.xml"/><Relationship Id="rId5" Type="http://schemas.openxmlformats.org/officeDocument/2006/relationships/slide" Target="slide8.xml"/><Relationship Id="rId15" Type="http://schemas.openxmlformats.org/officeDocument/2006/relationships/slide" Target="slide28.xml"/><Relationship Id="rId23" Type="http://schemas.openxmlformats.org/officeDocument/2006/relationships/slide" Target="slide44.xml"/><Relationship Id="rId28" Type="http://schemas.openxmlformats.org/officeDocument/2006/relationships/slide" Target="slide54.xml"/><Relationship Id="rId10" Type="http://schemas.openxmlformats.org/officeDocument/2006/relationships/slide" Target="slide18.xml"/><Relationship Id="rId19" Type="http://schemas.openxmlformats.org/officeDocument/2006/relationships/slide" Target="slide36.xml"/><Relationship Id="rId31" Type="http://schemas.openxmlformats.org/officeDocument/2006/relationships/slide" Target="slide60.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26.xml"/><Relationship Id="rId22" Type="http://schemas.openxmlformats.org/officeDocument/2006/relationships/slide" Target="slide42.xml"/><Relationship Id="rId27" Type="http://schemas.openxmlformats.org/officeDocument/2006/relationships/slide" Target="slide52.xml"/><Relationship Id="rId30" Type="http://schemas.openxmlformats.org/officeDocument/2006/relationships/slide" Target="slide58.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gif"/></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6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 Target="slide3.xml"/><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9" name="5-конечная звезда 8"/>
          <p:cNvSpPr/>
          <p:nvPr/>
        </p:nvSpPr>
        <p:spPr>
          <a:xfrm>
            <a:off x="857224" y="438128"/>
            <a:ext cx="152401" cy="500066"/>
          </a:xfrm>
          <a:prstGeom prst="star5">
            <a:avLst>
              <a:gd name="adj" fmla="val 0"/>
              <a:gd name="hf" fmla="val 105146"/>
              <a:gd name="vf" fmla="val 110557"/>
            </a:avLst>
          </a:prstGeom>
          <a:solidFill>
            <a:srgbClr val="FFFF00"/>
          </a:solidFill>
          <a:effectLst>
            <a:glow rad="228600">
              <a:schemeClr val="accent3">
                <a:satMod val="175000"/>
                <a:alpha val="40000"/>
              </a:schemeClr>
            </a:glow>
            <a:outerShdw blurRad="57150" dist="38100" dir="5400000" algn="ctr" rotWithShape="0">
              <a:schemeClr val="accent6">
                <a:shade val="9000"/>
                <a:satMod val="105000"/>
                <a:alpha val="48000"/>
              </a:schemeClr>
            </a:outerShdw>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a:effectLst>
                <a:glow rad="228600">
                  <a:schemeClr val="accent5">
                    <a:satMod val="175000"/>
                    <a:alpha val="40000"/>
                  </a:schemeClr>
                </a:glow>
              </a:effectLst>
            </a:endParaRPr>
          </a:p>
        </p:txBody>
      </p:sp>
      <p:sp>
        <p:nvSpPr>
          <p:cNvPr id="17" name="Прямоугольник 16"/>
          <p:cNvSpPr/>
          <p:nvPr/>
        </p:nvSpPr>
        <p:spPr>
          <a:xfrm>
            <a:off x="2285984" y="1571612"/>
            <a:ext cx="5786477" cy="1323439"/>
          </a:xfrm>
          <a:prstGeom prst="rect">
            <a:avLst/>
          </a:prstGeom>
        </p:spPr>
        <p:txBody>
          <a:bodyPr wrap="square">
            <a:spAutoFit/>
          </a:bodyPr>
          <a:lstStyle/>
          <a:p>
            <a:endParaRPr lang="ru-RU" sz="8000" dirty="0"/>
          </a:p>
        </p:txBody>
      </p:sp>
      <p:sp>
        <p:nvSpPr>
          <p:cNvPr id="63489" name="Rectangle 1"/>
          <p:cNvSpPr>
            <a:spLocks noChangeArrowheads="1"/>
          </p:cNvSpPr>
          <p:nvPr/>
        </p:nvSpPr>
        <p:spPr bwMode="auto">
          <a:xfrm>
            <a:off x="0" y="1142985"/>
            <a:ext cx="9144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solidFill>
                    <a:srgbClr val="FF9900"/>
                  </a:solidFill>
                </a:ln>
                <a:solidFill>
                  <a:srgbClr val="C00000"/>
                </a:solidFill>
                <a:effectLst/>
                <a:latin typeface="Caladea" pitchFamily="18" charset="0"/>
                <a:ea typeface="Times New Roman" pitchFamily="18" charset="0"/>
                <a:cs typeface="Times New Roman" pitchFamily="18" charset="0"/>
              </a:rPr>
              <a:t>Интерактивная викторина</a:t>
            </a:r>
          </a:p>
          <a:p>
            <a:pPr marL="0" marR="0" lvl="0" indent="0" algn="ctr" defTabSz="914400" rtl="0" eaLnBrk="1" fontAlgn="base" latinLnBrk="0" hangingPunct="1">
              <a:lnSpc>
                <a:spcPct val="100000"/>
              </a:lnSpc>
              <a:spcBef>
                <a:spcPct val="0"/>
              </a:spcBef>
              <a:spcAft>
                <a:spcPct val="0"/>
              </a:spcAft>
              <a:buClrTx/>
              <a:buSzTx/>
              <a:buFontTx/>
              <a:buNone/>
              <a:tabLst/>
            </a:pPr>
            <a:r>
              <a:rPr lang="ru-RU" sz="3600" b="1" dirty="0" smtClean="0">
                <a:ln>
                  <a:solidFill>
                    <a:srgbClr val="FF9900"/>
                  </a:solidFill>
                </a:ln>
                <a:solidFill>
                  <a:srgbClr val="C00000"/>
                </a:solidFill>
                <a:latin typeface="Caladea" pitchFamily="18" charset="0"/>
                <a:ea typeface="Times New Roman" pitchFamily="18" charset="0"/>
                <a:cs typeface="Times New Roman" pitchFamily="18" charset="0"/>
              </a:rPr>
              <a:t>п</a:t>
            </a:r>
            <a:r>
              <a:rPr lang="ru-RU" sz="3600" b="1" dirty="0" smtClean="0">
                <a:ln>
                  <a:solidFill>
                    <a:srgbClr val="FF9900"/>
                  </a:solidFill>
                </a:ln>
                <a:solidFill>
                  <a:srgbClr val="C00000"/>
                </a:solidFill>
                <a:latin typeface="Caladea" pitchFamily="18" charset="0"/>
                <a:ea typeface="Times New Roman" pitchFamily="18" charset="0"/>
                <a:cs typeface="Times New Roman" pitchFamily="18" charset="0"/>
              </a:rPr>
              <a:t>о английскому языку</a:t>
            </a:r>
          </a:p>
          <a:p>
            <a:pPr marL="0" marR="0" lvl="0" indent="0" algn="ctr" defTabSz="914400" rtl="0" eaLnBrk="1" fontAlgn="base" latinLnBrk="0" hangingPunct="1">
              <a:lnSpc>
                <a:spcPct val="100000"/>
              </a:lnSpc>
              <a:spcBef>
                <a:spcPct val="0"/>
              </a:spcBef>
              <a:spcAft>
                <a:spcPct val="0"/>
              </a:spcAft>
              <a:buClrTx/>
              <a:buSzTx/>
              <a:buFontTx/>
              <a:buNone/>
              <a:tabLst/>
            </a:pPr>
            <a:endParaRPr lang="ru-RU" sz="3600" b="1" dirty="0" smtClean="0">
              <a:ln>
                <a:solidFill>
                  <a:srgbClr val="FF9900"/>
                </a:solidFill>
              </a:ln>
              <a:solidFill>
                <a:srgbClr val="C00000"/>
              </a:solidFill>
              <a:latin typeface="Calade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ru-RU" sz="3600" b="1" dirty="0" smtClean="0">
                <a:ln>
                  <a:solidFill>
                    <a:srgbClr val="FF9900"/>
                  </a:solidFill>
                </a:ln>
                <a:solidFill>
                  <a:srgbClr val="C00000"/>
                </a:solidFill>
                <a:latin typeface="Caladea" pitchFamily="18" charset="0"/>
                <a:ea typeface="Times New Roman" pitchFamily="18" charset="0"/>
                <a:cs typeface="Times New Roman" pitchFamily="18" charset="0"/>
              </a:rPr>
              <a:t>«Страноведческий калейдоскоп»</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5400" b="1" i="0" u="none" strike="noStrike" cap="none" normalizeH="0" baseline="0" dirty="0" smtClean="0">
              <a:ln>
                <a:solidFill>
                  <a:srgbClr val="FFFF00"/>
                </a:solidFill>
              </a:ln>
              <a:solidFill>
                <a:srgbClr val="C00000"/>
              </a:solidFill>
              <a:effectLst/>
              <a:latin typeface="Caladea" pitchFamily="18" charset="0"/>
              <a:ea typeface="Times New Roman" pitchFamily="18" charset="0"/>
              <a:cs typeface="Times New Roman" pitchFamily="18" charset="0"/>
            </a:endParaRPr>
          </a:p>
        </p:txBody>
      </p:sp>
      <p:sp>
        <p:nvSpPr>
          <p:cNvPr id="10" name="Нижний колонтитул 9"/>
          <p:cNvSpPr>
            <a:spLocks noGrp="1"/>
          </p:cNvSpPr>
          <p:nvPr>
            <p:ph type="ftr" sz="quarter" idx="11"/>
          </p:nvPr>
        </p:nvSpPr>
        <p:spPr/>
        <p:txBody>
          <a:bodyPr/>
          <a:lstStyle/>
          <a:p>
            <a:r>
              <a:rPr lang="ru-RU" smtClean="0"/>
              <a:t>Амброс Е.Р.</a:t>
            </a:r>
            <a:endParaRPr lang="ru-RU"/>
          </a:p>
        </p:txBody>
      </p:sp>
      <p:sp>
        <p:nvSpPr>
          <p:cNvPr id="11" name="TextBox 10"/>
          <p:cNvSpPr txBox="1"/>
          <p:nvPr/>
        </p:nvSpPr>
        <p:spPr>
          <a:xfrm>
            <a:off x="4643438" y="5072074"/>
            <a:ext cx="3786214" cy="1631216"/>
          </a:xfrm>
          <a:prstGeom prst="rect">
            <a:avLst/>
          </a:prstGeom>
          <a:noFill/>
        </p:spPr>
        <p:txBody>
          <a:bodyPr wrap="square" rtlCol="0">
            <a:spAutoFit/>
          </a:bodyPr>
          <a:lstStyle/>
          <a:p>
            <a:pPr algn="ctr"/>
            <a:r>
              <a:rPr lang="ru-RU" sz="2000" b="1" dirty="0" smtClean="0">
                <a:solidFill>
                  <a:schemeClr val="bg1"/>
                </a:solidFill>
                <a:latin typeface="Constantia" pitchFamily="18" charset="0"/>
              </a:rPr>
              <a:t>Разработала</a:t>
            </a:r>
          </a:p>
          <a:p>
            <a:pPr algn="ctr"/>
            <a:r>
              <a:rPr lang="ru-RU" sz="2000" b="1" dirty="0" smtClean="0">
                <a:solidFill>
                  <a:schemeClr val="bg1"/>
                </a:solidFill>
                <a:latin typeface="Constantia" pitchFamily="18" charset="0"/>
              </a:rPr>
              <a:t>Амброс Елена Ростиславовна</a:t>
            </a:r>
          </a:p>
          <a:p>
            <a:pPr algn="ctr"/>
            <a:r>
              <a:rPr lang="ru-RU" sz="2000" b="1" dirty="0" smtClean="0">
                <a:solidFill>
                  <a:schemeClr val="bg1"/>
                </a:solidFill>
                <a:latin typeface="Constantia" pitchFamily="18" charset="0"/>
              </a:rPr>
              <a:t>Учитель английского языка</a:t>
            </a:r>
          </a:p>
          <a:p>
            <a:pPr algn="ctr"/>
            <a:r>
              <a:rPr lang="ru-RU" sz="2000" b="1" dirty="0" smtClean="0">
                <a:solidFill>
                  <a:schemeClr val="bg1"/>
                </a:solidFill>
                <a:latin typeface="Constantia" pitchFamily="18" charset="0"/>
              </a:rPr>
              <a:t>МОУ «Шумиловская СОШ</a:t>
            </a:r>
            <a:endParaRPr lang="ru-RU" sz="2000" b="1" dirty="0">
              <a:solidFill>
                <a:schemeClr val="bg1"/>
              </a:solidFill>
              <a:latin typeface="Constantia" pitchFamily="18" charset="0"/>
            </a:endParaRPr>
          </a:p>
        </p:txBody>
      </p:sp>
      <p:pic>
        <p:nvPicPr>
          <p:cNvPr id="1026" name="Picture 2" descr="C:\Users\User\Desktop\fracani.gif"/>
          <p:cNvPicPr>
            <a:picLocks noChangeAspect="1" noChangeArrowheads="1" noCrop="1"/>
          </p:cNvPicPr>
          <p:nvPr/>
        </p:nvPicPr>
        <p:blipFill>
          <a:blip r:embed="rId3"/>
          <a:srcRect/>
          <a:stretch>
            <a:fillRect/>
          </a:stretch>
        </p:blipFill>
        <p:spPr bwMode="auto">
          <a:xfrm>
            <a:off x="4143373" y="2214555"/>
            <a:ext cx="785818" cy="7858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786710" y="285728"/>
            <a:ext cx="1071570" cy="928694"/>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40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642910" y="1571612"/>
            <a:ext cx="8001056" cy="1754326"/>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effectLst>
            <a:softEdge rad="317500"/>
          </a:effectLst>
        </p:spPr>
        <p:txBody>
          <a:bodyPr wrap="square">
            <a:spAutoFit/>
          </a:bodyPr>
          <a:lstStyle/>
          <a:p>
            <a:pPr algn="ctr"/>
            <a:r>
              <a:rPr lang="en-US" sz="5400" dirty="0" smtClean="0">
                <a:solidFill>
                  <a:srgbClr val="000066"/>
                </a:solidFill>
                <a:latin typeface="Caladea" pitchFamily="18" charset="0"/>
              </a:rPr>
              <a:t>What is the nickname </a:t>
            </a:r>
          </a:p>
          <a:p>
            <a:pPr algn="ctr"/>
            <a:r>
              <a:rPr lang="en-US" sz="5400" dirty="0" smtClean="0">
                <a:solidFill>
                  <a:srgbClr val="000066"/>
                </a:solidFill>
                <a:latin typeface="Caladea" pitchFamily="18" charset="0"/>
              </a:rPr>
              <a:t>of the British flag? </a:t>
            </a:r>
            <a:endParaRPr lang="ru-RU" sz="5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00958" y="5857892"/>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pic>
        <p:nvPicPr>
          <p:cNvPr id="6" name="Picture 2" descr="https://ae01.alicdn.com/kf/HTB1HuXXsL9TBuNjy0Fcq6zeiFXaQ/YOOX.jpg"/>
          <p:cNvPicPr>
            <a:picLocks noChangeAspect="1" noChangeArrowheads="1"/>
          </p:cNvPicPr>
          <p:nvPr/>
        </p:nvPicPr>
        <p:blipFill>
          <a:blip r:embed="rId4"/>
          <a:srcRect/>
          <a:stretch>
            <a:fillRect/>
          </a:stretch>
        </p:blipFill>
        <p:spPr bwMode="auto">
          <a:xfrm>
            <a:off x="2571736" y="428604"/>
            <a:ext cx="3432091" cy="2928958"/>
          </a:xfrm>
          <a:prstGeom prst="rect">
            <a:avLst/>
          </a:prstGeom>
          <a:ln>
            <a:noFill/>
          </a:ln>
          <a:effectLst>
            <a:softEdge rad="112500"/>
          </a:effectLst>
        </p:spPr>
      </p:pic>
      <p:sp>
        <p:nvSpPr>
          <p:cNvPr id="7" name="Прямоугольник 6"/>
          <p:cNvSpPr/>
          <p:nvPr/>
        </p:nvSpPr>
        <p:spPr>
          <a:xfrm>
            <a:off x="714348" y="3429000"/>
            <a:ext cx="7072362" cy="92333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5400000" scaled="1"/>
            <a:tileRect/>
          </a:gradFill>
          <a:effectLst>
            <a:softEdge rad="317500"/>
          </a:effectLst>
        </p:spPr>
        <p:txBody>
          <a:bodyPr wrap="square">
            <a:spAutoFit/>
          </a:bodyPr>
          <a:lstStyle/>
          <a:p>
            <a:pPr algn="ctr"/>
            <a:r>
              <a:rPr lang="en-US" sz="5400" b="1" i="1" dirty="0" smtClean="0">
                <a:ln>
                  <a:solidFill>
                    <a:srgbClr val="FFFF00"/>
                  </a:solidFill>
                </a:ln>
                <a:solidFill>
                  <a:schemeClr val="accent2">
                    <a:lumMod val="75000"/>
                  </a:schemeClr>
                </a:solidFill>
                <a:latin typeface="Caladea" pitchFamily="18" charset="0"/>
              </a:rPr>
              <a:t>The Union</a:t>
            </a:r>
            <a:r>
              <a:rPr lang="en-US" sz="5400" b="1" dirty="0" smtClean="0">
                <a:ln>
                  <a:solidFill>
                    <a:srgbClr val="FFFF00"/>
                  </a:solidFill>
                </a:ln>
                <a:solidFill>
                  <a:schemeClr val="accent2">
                    <a:lumMod val="75000"/>
                  </a:schemeClr>
                </a:solidFill>
                <a:latin typeface="Caladea" pitchFamily="18" charset="0"/>
              </a:rPr>
              <a:t> </a:t>
            </a:r>
            <a:r>
              <a:rPr lang="en-US" sz="5400" b="1" i="1" dirty="0" smtClean="0">
                <a:ln>
                  <a:solidFill>
                    <a:srgbClr val="FFFF00"/>
                  </a:solidFill>
                </a:ln>
                <a:solidFill>
                  <a:schemeClr val="accent2">
                    <a:lumMod val="75000"/>
                  </a:schemeClr>
                </a:solidFill>
                <a:latin typeface="Caladea" pitchFamily="18" charset="0"/>
              </a:rPr>
              <a:t>Jack</a:t>
            </a:r>
            <a:endParaRPr lang="ru-RU" sz="5400" b="1" dirty="0">
              <a:ln>
                <a:solidFill>
                  <a:srgbClr val="FFFF00"/>
                </a:solidFill>
              </a:ln>
              <a:solidFill>
                <a:schemeClr val="accent2">
                  <a:lumMod val="75000"/>
                </a:schemeClr>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85728"/>
            <a:ext cx="1071570" cy="928694"/>
          </a:xfrm>
          <a:prstGeom prst="actionButtonBlank">
            <a:avLst/>
          </a:prstGeom>
          <a:solidFill>
            <a:srgbClr val="92D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50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857225" y="1428736"/>
            <a:ext cx="7143800" cy="2554545"/>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effectLst>
            <a:softEdge rad="317500"/>
          </a:effectLst>
        </p:spPr>
        <p:txBody>
          <a:bodyPr wrap="square">
            <a:spAutoFit/>
          </a:bodyPr>
          <a:lstStyle/>
          <a:p>
            <a:pPr algn="ctr"/>
            <a:r>
              <a:rPr lang="en-US" sz="4000" dirty="0" smtClean="0">
                <a:solidFill>
                  <a:srgbClr val="000066"/>
                </a:solidFill>
                <a:latin typeface="Caladea" pitchFamily="18" charset="0"/>
              </a:rPr>
              <a:t>Who is a very famous person in the UK who has no right to influence the political decisions of Parliament?</a:t>
            </a:r>
            <a:endParaRPr lang="ru-RU" sz="40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714349" y="3500438"/>
            <a:ext cx="8001056" cy="83099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5400000" scaled="1"/>
            <a:tileRect/>
          </a:gradFill>
          <a:effectLst>
            <a:softEdge rad="317500"/>
          </a:effectLst>
        </p:spPr>
        <p:txBody>
          <a:bodyPr wrap="square">
            <a:spAutoFit/>
          </a:bodyPr>
          <a:lstStyle/>
          <a:p>
            <a:pPr algn="ctr"/>
            <a:r>
              <a:rPr lang="en-US" sz="4800" b="1" i="1" dirty="0" smtClean="0">
                <a:ln>
                  <a:solidFill>
                    <a:srgbClr val="FFFF00"/>
                  </a:solidFill>
                </a:ln>
                <a:solidFill>
                  <a:schemeClr val="accent2">
                    <a:lumMod val="75000"/>
                  </a:schemeClr>
                </a:solidFill>
                <a:latin typeface="Caladea" pitchFamily="18" charset="0"/>
              </a:rPr>
              <a:t>The Queen of the UK</a:t>
            </a:r>
            <a:endParaRPr lang="ru-RU" sz="4800" b="1" dirty="0">
              <a:ln>
                <a:solidFill>
                  <a:srgbClr val="FFFF00"/>
                </a:solidFill>
              </a:ln>
              <a:solidFill>
                <a:schemeClr val="accent2">
                  <a:lumMod val="75000"/>
                </a:schemeClr>
              </a:solidFill>
            </a:endParaRPr>
          </a:p>
        </p:txBody>
      </p:sp>
      <p:pic>
        <p:nvPicPr>
          <p:cNvPr id="52225" name="Picture 1" descr="C:\Users\User\Desktop\her_majesty_queen_liz_II.jpg"/>
          <p:cNvPicPr>
            <a:picLocks noChangeAspect="1" noChangeArrowheads="1"/>
          </p:cNvPicPr>
          <p:nvPr/>
        </p:nvPicPr>
        <p:blipFill>
          <a:blip r:embed="rId4"/>
          <a:srcRect/>
          <a:stretch>
            <a:fillRect/>
          </a:stretch>
        </p:blipFill>
        <p:spPr bwMode="auto">
          <a:xfrm>
            <a:off x="3000364" y="214290"/>
            <a:ext cx="2809875" cy="3390900"/>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bg1">
              <a:lumMod val="75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10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1071538" y="1500175"/>
            <a:ext cx="7358114" cy="1754326"/>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5400" dirty="0" smtClean="0">
                <a:solidFill>
                  <a:srgbClr val="000066"/>
                </a:solidFill>
                <a:latin typeface="Caladea" pitchFamily="18" charset="0"/>
              </a:rPr>
              <a:t>What oceans is</a:t>
            </a:r>
          </a:p>
          <a:p>
            <a:pPr algn="ctr"/>
            <a:r>
              <a:rPr lang="en-US" sz="5400" dirty="0" smtClean="0">
                <a:solidFill>
                  <a:srgbClr val="000066"/>
                </a:solidFill>
                <a:latin typeface="Caladea" pitchFamily="18" charset="0"/>
              </a:rPr>
              <a:t> the USA washed by?</a:t>
            </a:r>
            <a:endParaRPr lang="ru-RU" sz="5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858116" y="5857892"/>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pic>
        <p:nvPicPr>
          <p:cNvPr id="2051" name="Picture 3" descr="C:\Users\User\Desktop\1315741671_3f80a6.jpg"/>
          <p:cNvPicPr>
            <a:picLocks noChangeAspect="1" noChangeArrowheads="1"/>
          </p:cNvPicPr>
          <p:nvPr/>
        </p:nvPicPr>
        <p:blipFill>
          <a:blip r:embed="rId4"/>
          <a:srcRect/>
          <a:stretch>
            <a:fillRect/>
          </a:stretch>
        </p:blipFill>
        <p:spPr bwMode="auto">
          <a:xfrm>
            <a:off x="642910" y="1857364"/>
            <a:ext cx="7143768" cy="4643470"/>
          </a:xfrm>
          <a:prstGeom prst="rect">
            <a:avLst/>
          </a:prstGeom>
          <a:ln>
            <a:noFill/>
          </a:ln>
          <a:effectLst>
            <a:softEdge rad="112500"/>
          </a:effectLst>
        </p:spPr>
      </p:pic>
      <p:sp>
        <p:nvSpPr>
          <p:cNvPr id="9" name="TextBox 8"/>
          <p:cNvSpPr txBox="1"/>
          <p:nvPr/>
        </p:nvSpPr>
        <p:spPr>
          <a:xfrm>
            <a:off x="500034" y="500042"/>
            <a:ext cx="7786742" cy="1323439"/>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rtlCol="0">
            <a:spAutoFit/>
          </a:bodyPr>
          <a:lstStyle/>
          <a:p>
            <a:pPr algn="ctr"/>
            <a:r>
              <a:rPr lang="en-US" sz="4000" b="1" dirty="0" smtClean="0">
                <a:ln>
                  <a:solidFill>
                    <a:srgbClr val="FFFF00"/>
                  </a:solidFill>
                </a:ln>
                <a:solidFill>
                  <a:schemeClr val="accent2">
                    <a:lumMod val="75000"/>
                  </a:schemeClr>
                </a:solidFill>
                <a:latin typeface="Caladea" pitchFamily="18" charset="0"/>
              </a:rPr>
              <a:t>The Pacific Ocean in the west</a:t>
            </a:r>
          </a:p>
          <a:p>
            <a:pPr algn="ctr"/>
            <a:r>
              <a:rPr lang="en-US" sz="4000" b="1" dirty="0" smtClean="0">
                <a:ln>
                  <a:solidFill>
                    <a:srgbClr val="FFFF00"/>
                  </a:solidFill>
                </a:ln>
                <a:solidFill>
                  <a:schemeClr val="accent2">
                    <a:lumMod val="75000"/>
                  </a:schemeClr>
                </a:solidFill>
                <a:latin typeface="Caladea" pitchFamily="18" charset="0"/>
              </a:rPr>
              <a:t>The Atlantic Ocean in the east</a:t>
            </a:r>
            <a:endParaRPr lang="ru-RU" sz="4000" b="1" dirty="0">
              <a:ln>
                <a:solidFill>
                  <a:srgbClr val="FFFF00"/>
                </a:solidFill>
              </a:ln>
              <a:solidFill>
                <a:schemeClr val="accent2">
                  <a:lumMod val="75000"/>
                </a:schemeClr>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786710" y="142852"/>
            <a:ext cx="1071570" cy="928694"/>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20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428596" y="1357298"/>
            <a:ext cx="8143932" cy="2585323"/>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effectLst>
            <a:softEdge rad="317500"/>
          </a:effectLst>
        </p:spPr>
        <p:txBody>
          <a:bodyPr wrap="square">
            <a:spAutoFit/>
          </a:bodyPr>
          <a:lstStyle/>
          <a:p>
            <a:pPr algn="ctr"/>
            <a:r>
              <a:rPr lang="en-US" sz="5400" dirty="0" smtClean="0">
                <a:solidFill>
                  <a:srgbClr val="000066"/>
                </a:solidFill>
                <a:latin typeface="Caladea" pitchFamily="18" charset="0"/>
              </a:rPr>
              <a:t>What city </a:t>
            </a:r>
          </a:p>
          <a:p>
            <a:pPr algn="ctr"/>
            <a:r>
              <a:rPr lang="en-US" sz="5400" dirty="0" smtClean="0">
                <a:solidFill>
                  <a:srgbClr val="000066"/>
                </a:solidFill>
                <a:latin typeface="Caladea" pitchFamily="18" charset="0"/>
              </a:rPr>
              <a:t>does the zero meridian </a:t>
            </a:r>
          </a:p>
          <a:p>
            <a:pPr algn="ctr"/>
            <a:r>
              <a:rPr lang="en-US" sz="5400" dirty="0" smtClean="0">
                <a:solidFill>
                  <a:srgbClr val="000066"/>
                </a:solidFill>
                <a:latin typeface="Caladea" pitchFamily="18" charset="0"/>
              </a:rPr>
              <a:t>pass through?</a:t>
            </a:r>
            <a:r>
              <a:rPr lang="en-US" sz="5400" i="1" dirty="0" smtClean="0">
                <a:solidFill>
                  <a:srgbClr val="000066"/>
                </a:solidFill>
                <a:latin typeface="Caladea" pitchFamily="18" charset="0"/>
              </a:rPr>
              <a:t> </a:t>
            </a:r>
            <a:endParaRPr lang="ru-RU" sz="5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00958" y="5857892"/>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2000232" y="3500438"/>
            <a:ext cx="5500727" cy="1015663"/>
          </a:xfrm>
          <a:prstGeom prst="rect">
            <a:avLst/>
          </a:prstGeom>
        </p:spPr>
        <p:txBody>
          <a:bodyPr wrap="square">
            <a:spAutoFit/>
          </a:bodyPr>
          <a:lstStyle/>
          <a:p>
            <a:pPr algn="ctr"/>
            <a:r>
              <a:rPr lang="en-US" sz="6000" b="1" dirty="0" smtClean="0">
                <a:ln>
                  <a:solidFill>
                    <a:srgbClr val="FFFF00"/>
                  </a:solidFill>
                </a:ln>
                <a:solidFill>
                  <a:schemeClr val="accent2">
                    <a:lumMod val="75000"/>
                  </a:schemeClr>
                </a:solidFill>
                <a:latin typeface="Caladea" pitchFamily="18" charset="0"/>
              </a:rPr>
              <a:t>Greenwich</a:t>
            </a:r>
            <a:endParaRPr lang="ru-RU" sz="6000" b="1" dirty="0">
              <a:ln>
                <a:solidFill>
                  <a:srgbClr val="FFFF00"/>
                </a:solidFill>
              </a:ln>
              <a:solidFill>
                <a:schemeClr val="accent2">
                  <a:lumMod val="75000"/>
                </a:schemeClr>
              </a:solidFill>
            </a:endParaRPr>
          </a:p>
        </p:txBody>
      </p:sp>
      <p:pic>
        <p:nvPicPr>
          <p:cNvPr id="48129" name="Picture 1"/>
          <p:cNvPicPr>
            <a:picLocks noChangeAspect="1" noChangeArrowheads="1"/>
          </p:cNvPicPr>
          <p:nvPr/>
        </p:nvPicPr>
        <p:blipFill>
          <a:blip r:embed="rId4"/>
          <a:srcRect/>
          <a:stretch>
            <a:fillRect/>
          </a:stretch>
        </p:blipFill>
        <p:spPr bwMode="auto">
          <a:xfrm>
            <a:off x="2143108" y="214290"/>
            <a:ext cx="4786346" cy="3194459"/>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786710" y="214290"/>
            <a:ext cx="1071570" cy="928694"/>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30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714348" y="1285860"/>
            <a:ext cx="7143801" cy="1754326"/>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5400" dirty="0" smtClean="0">
                <a:solidFill>
                  <a:srgbClr val="000066"/>
                </a:solidFill>
                <a:latin typeface="Caladea" pitchFamily="18" charset="0"/>
              </a:rPr>
              <a:t>What is the largest state of the USA? </a:t>
            </a:r>
            <a:endParaRPr lang="ru-RU" sz="5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857892"/>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pic>
        <p:nvPicPr>
          <p:cNvPr id="46081" name="Picture 1" descr="C:\Users\User\Desktop\416459_4.png"/>
          <p:cNvPicPr>
            <a:picLocks noChangeAspect="1" noChangeArrowheads="1"/>
          </p:cNvPicPr>
          <p:nvPr/>
        </p:nvPicPr>
        <p:blipFill>
          <a:blip r:embed="rId4"/>
          <a:srcRect/>
          <a:stretch>
            <a:fillRect/>
          </a:stretch>
        </p:blipFill>
        <p:spPr bwMode="auto">
          <a:xfrm>
            <a:off x="1785918" y="500042"/>
            <a:ext cx="56388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Нижний колонтитул 6"/>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081"/>
                                        </p:tgtEl>
                                        <p:attrNameLst>
                                          <p:attrName>style.visibility</p:attrName>
                                        </p:attrNameLst>
                                      </p:cBhvr>
                                      <p:to>
                                        <p:strVal val="visible"/>
                                      </p:to>
                                    </p:set>
                                    <p:animEffect transition="in" filter="blinds(horizontal)">
                                      <p:cBhvr>
                                        <p:cTn id="7" dur="1000"/>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9" name="5-конечная звезда 8"/>
          <p:cNvSpPr/>
          <p:nvPr/>
        </p:nvSpPr>
        <p:spPr>
          <a:xfrm>
            <a:off x="857224" y="438128"/>
            <a:ext cx="152401" cy="500066"/>
          </a:xfrm>
          <a:prstGeom prst="star5">
            <a:avLst>
              <a:gd name="adj" fmla="val 0"/>
              <a:gd name="hf" fmla="val 105146"/>
              <a:gd name="vf" fmla="val 110557"/>
            </a:avLst>
          </a:prstGeom>
          <a:solidFill>
            <a:srgbClr val="FFFF00"/>
          </a:solidFill>
          <a:effectLst>
            <a:glow rad="228600">
              <a:schemeClr val="accent3">
                <a:satMod val="175000"/>
                <a:alpha val="40000"/>
              </a:schemeClr>
            </a:glow>
            <a:outerShdw blurRad="57150" dist="38100" dir="5400000" algn="ctr" rotWithShape="0">
              <a:schemeClr val="accent6">
                <a:shade val="9000"/>
                <a:satMod val="105000"/>
                <a:alpha val="48000"/>
              </a:schemeClr>
            </a:outerShdw>
          </a:effectLst>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ru-RU">
              <a:effectLst>
                <a:glow rad="228600">
                  <a:schemeClr val="accent5">
                    <a:satMod val="175000"/>
                    <a:alpha val="40000"/>
                  </a:schemeClr>
                </a:glow>
              </a:effectLst>
            </a:endParaRPr>
          </a:p>
        </p:txBody>
      </p:sp>
      <p:sp>
        <p:nvSpPr>
          <p:cNvPr id="17" name="Прямоугольник 16"/>
          <p:cNvSpPr/>
          <p:nvPr/>
        </p:nvSpPr>
        <p:spPr>
          <a:xfrm>
            <a:off x="2285984" y="1571612"/>
            <a:ext cx="5786477" cy="1323439"/>
          </a:xfrm>
          <a:prstGeom prst="rect">
            <a:avLst/>
          </a:prstGeom>
        </p:spPr>
        <p:txBody>
          <a:bodyPr wrap="square">
            <a:spAutoFit/>
          </a:bodyPr>
          <a:lstStyle/>
          <a:p>
            <a:endParaRPr lang="ru-RU" sz="8000" dirty="0"/>
          </a:p>
        </p:txBody>
      </p:sp>
      <p:sp>
        <p:nvSpPr>
          <p:cNvPr id="63489" name="Rectangle 1"/>
          <p:cNvSpPr>
            <a:spLocks noChangeArrowheads="1"/>
          </p:cNvSpPr>
          <p:nvPr/>
        </p:nvSpPr>
        <p:spPr bwMode="auto">
          <a:xfrm>
            <a:off x="0" y="1857365"/>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solidFill>
                    <a:srgbClr val="FFFF00"/>
                  </a:solidFill>
                </a:ln>
                <a:solidFill>
                  <a:srgbClr val="C00000"/>
                </a:solidFill>
                <a:effectLst/>
                <a:latin typeface="Caladea" pitchFamily="18" charset="0"/>
                <a:ea typeface="Times New Roman" pitchFamily="18" charset="0"/>
                <a:cs typeface="Times New Roman" pitchFamily="18" charset="0"/>
              </a:rPr>
              <a:t>Knowledge of languages </a:t>
            </a:r>
            <a:endParaRPr kumimoji="0" lang="ru-RU" sz="5400" b="1" i="0" u="none" strike="noStrike" cap="none" normalizeH="0" baseline="0" dirty="0" smtClean="0">
              <a:ln>
                <a:solidFill>
                  <a:srgbClr val="FFFF00"/>
                </a:solidFill>
              </a:ln>
              <a:solidFill>
                <a:srgbClr val="C00000"/>
              </a:solidFill>
              <a:effectLst/>
              <a:latin typeface="Caladea"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solidFill>
                    <a:srgbClr val="FFFF00"/>
                  </a:solidFill>
                </a:ln>
                <a:solidFill>
                  <a:srgbClr val="C00000"/>
                </a:solidFill>
                <a:effectLst/>
                <a:latin typeface="Caladea" pitchFamily="18" charset="0"/>
                <a:ea typeface="Times New Roman" pitchFamily="18" charset="0"/>
                <a:cs typeface="Times New Roman" pitchFamily="18" charset="0"/>
              </a:rPr>
              <a:t>and cultures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5400" b="1" i="0" u="none" strike="noStrike" cap="none" normalizeH="0" baseline="0" dirty="0" smtClean="0">
                <a:ln>
                  <a:solidFill>
                    <a:srgbClr val="FFFF00"/>
                  </a:solidFill>
                </a:ln>
                <a:solidFill>
                  <a:srgbClr val="C00000"/>
                </a:solidFill>
                <a:effectLst/>
                <a:latin typeface="Caladea" pitchFamily="18" charset="0"/>
                <a:ea typeface="Times New Roman" pitchFamily="18" charset="0"/>
                <a:cs typeface="Times New Roman" pitchFamily="18" charset="0"/>
              </a:rPr>
              <a:t> is the door to wisdom</a:t>
            </a:r>
            <a:r>
              <a:rPr kumimoji="0" lang="ru-RU" sz="5400" b="1" i="0" u="none" strike="noStrike" cap="none" normalizeH="0" baseline="0" dirty="0" smtClean="0">
                <a:ln>
                  <a:solidFill>
                    <a:srgbClr val="FFFF00"/>
                  </a:solidFill>
                </a:ln>
                <a:solidFill>
                  <a:srgbClr val="C00000"/>
                </a:solidFill>
                <a:effectLst/>
                <a:latin typeface="Arial" pitchFamily="34" charset="0"/>
                <a:cs typeface="Arial" pitchFamily="34" charset="0"/>
              </a:rPr>
              <a:t> </a:t>
            </a:r>
          </a:p>
        </p:txBody>
      </p:sp>
      <p:sp>
        <p:nvSpPr>
          <p:cNvPr id="10" name="Нижний колонтитул 9"/>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786710" y="214290"/>
            <a:ext cx="1071570" cy="928694"/>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40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214282" y="1357299"/>
            <a:ext cx="8286808" cy="156966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800" dirty="0" smtClean="0"/>
              <a:t> </a:t>
            </a:r>
            <a:r>
              <a:rPr lang="en-US" sz="4800" dirty="0" smtClean="0">
                <a:solidFill>
                  <a:srgbClr val="000066"/>
                </a:solidFill>
                <a:latin typeface="Caladea" pitchFamily="18" charset="0"/>
              </a:rPr>
              <a:t>What city was built on the banks of the Potomac river?</a:t>
            </a:r>
            <a:endParaRPr lang="ru-RU" sz="48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715016"/>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44033" name="Rectangle 1"/>
          <p:cNvSpPr>
            <a:spLocks noChangeArrowheads="1"/>
          </p:cNvSpPr>
          <p:nvPr/>
        </p:nvSpPr>
        <p:spPr bwMode="auto">
          <a:xfrm>
            <a:off x="714348" y="4286256"/>
            <a:ext cx="735811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u="none" strike="noStrike" cap="none" normalizeH="0" baseline="0" dirty="0" smtClean="0">
                <a:ln>
                  <a:solidFill>
                    <a:srgbClr val="FFFF00"/>
                  </a:solidFill>
                </a:ln>
                <a:solidFill>
                  <a:schemeClr val="accent2">
                    <a:lumMod val="75000"/>
                  </a:schemeClr>
                </a:solidFill>
                <a:effectLst/>
                <a:latin typeface="Caladea" pitchFamily="18" charset="0"/>
                <a:ea typeface="Times New Roman" pitchFamily="18" charset="0"/>
                <a:cs typeface="Arial" pitchFamily="34" charset="0"/>
              </a:rPr>
              <a:t>Washington</a:t>
            </a:r>
            <a:endParaRPr kumimoji="0" lang="en-US" sz="4800" b="1" u="none" strike="noStrike" cap="none" normalizeH="0" baseline="0" dirty="0" smtClean="0">
              <a:ln>
                <a:solidFill>
                  <a:srgbClr val="FFFF00"/>
                </a:solidFill>
              </a:ln>
              <a:solidFill>
                <a:schemeClr val="accent2">
                  <a:lumMod val="75000"/>
                </a:schemeClr>
              </a:solidFill>
              <a:effectLst/>
              <a:latin typeface="Caladea" pitchFamily="18" charset="0"/>
              <a:cs typeface="Arial" pitchFamily="34" charset="0"/>
            </a:endParaRPr>
          </a:p>
        </p:txBody>
      </p:sp>
      <p:pic>
        <p:nvPicPr>
          <p:cNvPr id="1026" name="Picture 2" descr="C:\Users\User\Desktop\full_uploaded_by_url_KCZ3jbLS.jpg"/>
          <p:cNvPicPr>
            <a:picLocks noChangeAspect="1" noChangeArrowheads="1"/>
          </p:cNvPicPr>
          <p:nvPr/>
        </p:nvPicPr>
        <p:blipFill>
          <a:blip r:embed="rId4"/>
          <a:srcRect/>
          <a:stretch>
            <a:fillRect/>
          </a:stretch>
        </p:blipFill>
        <p:spPr bwMode="auto">
          <a:xfrm>
            <a:off x="1142976" y="285728"/>
            <a:ext cx="6604046" cy="3714776"/>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animEffect transition="in" filter="blinds(horizontal)">
                                      <p:cBhvr>
                                        <p:cTn id="7" dur="1000"/>
                                        <p:tgtEl>
                                          <p:spTgt spid="440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rgbClr val="92D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50</a:t>
            </a:r>
            <a:endParaRPr lang="ru-RU" sz="4000" b="1" spc="150" dirty="0">
              <a:ln w="11430"/>
              <a:solidFill>
                <a:srgbClr val="0000FF"/>
              </a:solidFill>
              <a:effectLst>
                <a:outerShdw blurRad="25400" algn="tl" rotWithShape="0">
                  <a:srgbClr val="000000">
                    <a:alpha val="43000"/>
                  </a:srgbClr>
                </a:outerShdw>
              </a:effectLst>
            </a:endParaRPr>
          </a:p>
        </p:txBody>
      </p:sp>
      <p:sp>
        <p:nvSpPr>
          <p:cNvPr id="8" name="Прямоугольник 7"/>
          <p:cNvSpPr/>
          <p:nvPr/>
        </p:nvSpPr>
        <p:spPr>
          <a:xfrm>
            <a:off x="642910" y="1500174"/>
            <a:ext cx="7429553" cy="2123658"/>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400" dirty="0" smtClean="0">
                <a:solidFill>
                  <a:srgbClr val="000066"/>
                </a:solidFill>
                <a:latin typeface="Caladea" pitchFamily="18" charset="0"/>
              </a:rPr>
              <a:t>Which part of </a:t>
            </a:r>
          </a:p>
          <a:p>
            <a:pPr algn="ctr"/>
            <a:r>
              <a:rPr lang="en-US" sz="4400" dirty="0" smtClean="0">
                <a:solidFill>
                  <a:srgbClr val="000066"/>
                </a:solidFill>
                <a:latin typeface="Caladea" pitchFamily="18" charset="0"/>
              </a:rPr>
              <a:t>Great Britain is famous for its Highland Games?</a:t>
            </a:r>
            <a:endParaRPr lang="ru-RU" sz="4400" dirty="0">
              <a:solidFill>
                <a:srgbClr val="000066"/>
              </a:solidFill>
            </a:endParaRPr>
          </a:p>
        </p:txBody>
      </p:sp>
      <p:sp>
        <p:nvSpPr>
          <p:cNvPr id="9" name="Нижний колонтитул 8"/>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pic>
        <p:nvPicPr>
          <p:cNvPr id="3074" name="Picture 2" descr="C:\Users\User\Desktop\7726381676_6f68827686_b.jpg"/>
          <p:cNvPicPr>
            <a:picLocks noChangeAspect="1" noChangeArrowheads="1"/>
          </p:cNvPicPr>
          <p:nvPr/>
        </p:nvPicPr>
        <p:blipFill>
          <a:blip r:embed="rId4"/>
          <a:srcRect/>
          <a:stretch>
            <a:fillRect/>
          </a:stretch>
        </p:blipFill>
        <p:spPr bwMode="auto">
          <a:xfrm>
            <a:off x="1714480" y="0"/>
            <a:ext cx="5519429" cy="3681416"/>
          </a:xfrm>
          <a:prstGeom prst="rect">
            <a:avLst/>
          </a:prstGeom>
          <a:ln>
            <a:noFill/>
          </a:ln>
          <a:effectLst>
            <a:softEdge rad="112500"/>
          </a:effectLst>
        </p:spPr>
      </p:pic>
      <p:sp>
        <p:nvSpPr>
          <p:cNvPr id="8" name="TextBox 7"/>
          <p:cNvSpPr txBox="1"/>
          <p:nvPr/>
        </p:nvSpPr>
        <p:spPr>
          <a:xfrm>
            <a:off x="3286116" y="4000504"/>
            <a:ext cx="3330522" cy="830997"/>
          </a:xfrm>
          <a:prstGeom prst="rect">
            <a:avLst/>
          </a:prstGeom>
          <a:noFill/>
        </p:spPr>
        <p:txBody>
          <a:bodyPr wrap="square" rtlCol="0">
            <a:spAutoFit/>
          </a:bodyPr>
          <a:lstStyle/>
          <a:p>
            <a:pPr algn="ctr"/>
            <a:r>
              <a:rPr lang="en-US" sz="4800" b="1" dirty="0" smtClean="0">
                <a:ln>
                  <a:solidFill>
                    <a:srgbClr val="FFFF00"/>
                  </a:solidFill>
                </a:ln>
                <a:solidFill>
                  <a:schemeClr val="accent2">
                    <a:lumMod val="75000"/>
                  </a:schemeClr>
                </a:solidFill>
                <a:latin typeface="Caladea" pitchFamily="18" charset="0"/>
              </a:rPr>
              <a:t>Scotland</a:t>
            </a:r>
            <a:endParaRPr lang="ru-RU" sz="4800" b="1" dirty="0">
              <a:ln>
                <a:solidFill>
                  <a:srgbClr val="FFFF00"/>
                </a:solidFill>
              </a:ln>
              <a:solidFill>
                <a:schemeClr val="accent2">
                  <a:lumMod val="75000"/>
                </a:schemeClr>
              </a:solidFill>
            </a:endParaRPr>
          </a:p>
        </p:txBody>
      </p:sp>
      <p:sp>
        <p:nvSpPr>
          <p:cNvPr id="9" name="Нижний колонтитул 8"/>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786710" y="214290"/>
            <a:ext cx="1071570" cy="928694"/>
          </a:xfrm>
          <a:prstGeom prst="actionButtonBlank">
            <a:avLst/>
          </a:prstGeom>
          <a:solidFill>
            <a:schemeClr val="bg1">
              <a:lumMod val="75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10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285720" y="928670"/>
            <a:ext cx="7358114" cy="2308324"/>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16200000" scaled="1"/>
            <a:tileRect/>
          </a:gradFill>
          <a:effectLst>
            <a:softEdge rad="317500"/>
          </a:effectLst>
        </p:spPr>
        <p:txBody>
          <a:bodyPr wrap="square">
            <a:spAutoFit/>
          </a:bodyPr>
          <a:lstStyle/>
          <a:p>
            <a:pPr algn="ctr"/>
            <a:r>
              <a:rPr lang="en-US" sz="4800" dirty="0" smtClean="0">
                <a:solidFill>
                  <a:srgbClr val="000066"/>
                </a:solidFill>
                <a:latin typeface="Caladea" pitchFamily="18" charset="0"/>
              </a:rPr>
              <a:t>The legend says that without them the Tower will fall.  Who are they?</a:t>
            </a:r>
            <a:r>
              <a:rPr lang="en-US" sz="4800" i="1" dirty="0" smtClean="0">
                <a:solidFill>
                  <a:srgbClr val="000066"/>
                </a:solidFill>
                <a:latin typeface="Caladea" pitchFamily="18" charset="0"/>
              </a:rPr>
              <a:t> </a:t>
            </a:r>
            <a:endParaRPr lang="ru-RU" sz="48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143768" y="5500702"/>
            <a:ext cx="1285884" cy="828102"/>
          </a:xfrm>
          <a:prstGeom prst="actionButtonBlank">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2000233" y="4071942"/>
            <a:ext cx="5643601" cy="83099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effectLst>
            <a:softEdge rad="317500"/>
          </a:effectLst>
        </p:spPr>
        <p:txBody>
          <a:bodyPr wrap="square">
            <a:spAutoFit/>
          </a:bodyPr>
          <a:lstStyle/>
          <a:p>
            <a:pPr algn="ctr"/>
            <a:r>
              <a:rPr lang="en-US" sz="4800" b="1" dirty="0" smtClean="0">
                <a:ln>
                  <a:solidFill>
                    <a:srgbClr val="FFFF00"/>
                  </a:solidFill>
                </a:ln>
                <a:solidFill>
                  <a:schemeClr val="accent2">
                    <a:lumMod val="75000"/>
                  </a:schemeClr>
                </a:solidFill>
                <a:latin typeface="Caladea" pitchFamily="18" charset="0"/>
              </a:rPr>
              <a:t>The ravens</a:t>
            </a:r>
            <a:endParaRPr lang="ru-RU" sz="4800" b="1" dirty="0">
              <a:ln>
                <a:solidFill>
                  <a:srgbClr val="FFFF00"/>
                </a:solidFill>
              </a:ln>
              <a:solidFill>
                <a:schemeClr val="accent2">
                  <a:lumMod val="75000"/>
                </a:schemeClr>
              </a:solidFill>
            </a:endParaRPr>
          </a:p>
        </p:txBody>
      </p:sp>
      <p:pic>
        <p:nvPicPr>
          <p:cNvPr id="39938" name="Picture 2" descr="C:\Users\User\Desktop\u_b5289aa8cf1cd1182129d369e5ee559e_800.jpg"/>
          <p:cNvPicPr>
            <a:picLocks noChangeAspect="1" noChangeArrowheads="1"/>
          </p:cNvPicPr>
          <p:nvPr/>
        </p:nvPicPr>
        <p:blipFill>
          <a:blip r:embed="rId4"/>
          <a:srcRect/>
          <a:stretch>
            <a:fillRect/>
          </a:stretch>
        </p:blipFill>
        <p:spPr bwMode="auto">
          <a:xfrm>
            <a:off x="1643042" y="285728"/>
            <a:ext cx="5689600" cy="3797300"/>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20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214282" y="1071546"/>
            <a:ext cx="8715436" cy="341632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r>
              <a:rPr lang="en-US" sz="3600" dirty="0" smtClean="0">
                <a:solidFill>
                  <a:srgbClr val="000066"/>
                </a:solidFill>
                <a:latin typeface="Caladea" pitchFamily="18" charset="0"/>
              </a:rPr>
              <a:t>In 1455-1485 in England, a terrible war broke out, which lasted for 30 years. The struggle for power was between the supporters of the two branches of the Plantagenet dynasty - the </a:t>
            </a:r>
            <a:r>
              <a:rPr lang="en-US" sz="3600" dirty="0" err="1" smtClean="0">
                <a:solidFill>
                  <a:srgbClr val="000066"/>
                </a:solidFill>
                <a:latin typeface="Caladea" pitchFamily="18" charset="0"/>
              </a:rPr>
              <a:t>Lancasters</a:t>
            </a:r>
            <a:r>
              <a:rPr lang="en-US" sz="3600" dirty="0" smtClean="0">
                <a:solidFill>
                  <a:srgbClr val="000066"/>
                </a:solidFill>
                <a:latin typeface="Caladea" pitchFamily="18" charset="0"/>
              </a:rPr>
              <a:t> and the </a:t>
            </a:r>
            <a:r>
              <a:rPr lang="en-US" sz="3600" dirty="0" err="1" smtClean="0">
                <a:solidFill>
                  <a:srgbClr val="000066"/>
                </a:solidFill>
                <a:latin typeface="Caladea" pitchFamily="18" charset="0"/>
              </a:rPr>
              <a:t>Yorks.</a:t>
            </a:r>
            <a:r>
              <a:rPr lang="en-US" sz="3600" dirty="0" smtClean="0">
                <a:solidFill>
                  <a:srgbClr val="000066"/>
                </a:solidFill>
                <a:latin typeface="Caladea" pitchFamily="18" charset="0"/>
              </a:rPr>
              <a:t>  What was the name of this war?</a:t>
            </a:r>
            <a:endParaRPr lang="ru-RU" sz="36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00958" y="5857892"/>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8" name="Прямоугольник 7"/>
          <p:cNvSpPr/>
          <p:nvPr/>
        </p:nvSpPr>
        <p:spPr>
          <a:xfrm>
            <a:off x="714348" y="3143248"/>
            <a:ext cx="8072494" cy="523220"/>
          </a:xfrm>
          <a:prstGeom prst="rect">
            <a:avLst/>
          </a:prstGeom>
        </p:spPr>
        <p:txBody>
          <a:bodyPr wrap="square">
            <a:spAutoFit/>
          </a:bodyPr>
          <a:lstStyle/>
          <a:p>
            <a:endParaRPr lang="ru-RU" sz="2800" dirty="0"/>
          </a:p>
        </p:txBody>
      </p:sp>
      <p:sp>
        <p:nvSpPr>
          <p:cNvPr id="11" name="Прямоугольник 10"/>
          <p:cNvSpPr/>
          <p:nvPr/>
        </p:nvSpPr>
        <p:spPr>
          <a:xfrm>
            <a:off x="642910" y="4429132"/>
            <a:ext cx="7572428" cy="83099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fontAlgn="t"/>
            <a:r>
              <a:rPr lang="en-US" sz="4800" b="1" dirty="0" smtClean="0">
                <a:ln>
                  <a:solidFill>
                    <a:srgbClr val="FFFF00"/>
                  </a:solidFill>
                </a:ln>
                <a:solidFill>
                  <a:srgbClr val="C00000"/>
                </a:solidFill>
                <a:latin typeface="Caladea" pitchFamily="18" charset="0"/>
              </a:rPr>
              <a:t>The Wars of the Roses</a:t>
            </a:r>
            <a:endParaRPr lang="en-US" sz="4800" b="1" dirty="0">
              <a:ln>
                <a:solidFill>
                  <a:srgbClr val="FFFF00"/>
                </a:solidFill>
              </a:ln>
              <a:solidFill>
                <a:srgbClr val="C00000"/>
              </a:solidFill>
              <a:latin typeface="Caladea" pitchFamily="18" charset="0"/>
            </a:endParaRPr>
          </a:p>
        </p:txBody>
      </p:sp>
      <p:pic>
        <p:nvPicPr>
          <p:cNvPr id="2050" name="Picture 2" descr="C:\Users\User\Desktop\img3.jpg"/>
          <p:cNvPicPr>
            <a:picLocks noChangeAspect="1" noChangeArrowheads="1"/>
          </p:cNvPicPr>
          <p:nvPr/>
        </p:nvPicPr>
        <p:blipFill>
          <a:blip r:embed="rId4"/>
          <a:srcRect t="6667" b="8888"/>
          <a:stretch>
            <a:fillRect/>
          </a:stretch>
        </p:blipFill>
        <p:spPr bwMode="auto">
          <a:xfrm>
            <a:off x="1857356" y="214290"/>
            <a:ext cx="5978188" cy="3786214"/>
          </a:xfrm>
          <a:prstGeom prst="rect">
            <a:avLst/>
          </a:prstGeom>
          <a:ln>
            <a:noFill/>
          </a:ln>
          <a:effectLst>
            <a:softEdge rad="112500"/>
          </a:effectLst>
        </p:spPr>
      </p:pic>
      <p:sp>
        <p:nvSpPr>
          <p:cNvPr id="9" name="Нижний колонтитул 8"/>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30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857224" y="1643051"/>
            <a:ext cx="7143800" cy="2831544"/>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lvl="0" algn="ctr"/>
            <a:r>
              <a:rPr lang="en-US" sz="4000" dirty="0" smtClean="0">
                <a:solidFill>
                  <a:srgbClr val="000066"/>
                </a:solidFill>
                <a:latin typeface="Caladea" pitchFamily="18" charset="0"/>
                <a:ea typeface="Times New Roman" pitchFamily="18" charset="0"/>
                <a:cs typeface="Arial" pitchFamily="34" charset="0"/>
              </a:rPr>
              <a:t>Name the prehistoric monument located in the English county of Wiltshire erected about 2200 BC </a:t>
            </a:r>
            <a:endParaRPr lang="en-US" sz="4000" dirty="0" smtClean="0">
              <a:solidFill>
                <a:srgbClr val="000066"/>
              </a:solidFill>
              <a:latin typeface="Caladea" pitchFamily="18" charset="0"/>
              <a:cs typeface="Arial" pitchFamily="34" charset="0"/>
            </a:endParaRPr>
          </a:p>
          <a:p>
            <a:endParaRPr lang="ru-RU" dirty="0"/>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2286000" y="3714752"/>
            <a:ext cx="4572000" cy="830997"/>
          </a:xfrm>
          <a:prstGeom prst="rect">
            <a:avLst/>
          </a:prstGeom>
        </p:spPr>
        <p:txBody>
          <a:bodyPr wrap="square">
            <a:spAutoFit/>
          </a:bodyPr>
          <a:lstStyle/>
          <a:p>
            <a:pPr algn="ctr"/>
            <a:r>
              <a:rPr lang="en-US" sz="4800" b="1" i="1" dirty="0" smtClean="0">
                <a:ln>
                  <a:solidFill>
                    <a:srgbClr val="FFFF00"/>
                  </a:solidFill>
                </a:ln>
                <a:solidFill>
                  <a:schemeClr val="accent2">
                    <a:lumMod val="75000"/>
                  </a:schemeClr>
                </a:solidFill>
                <a:latin typeface="Caladea" pitchFamily="18" charset="0"/>
              </a:rPr>
              <a:t>Stonehenge</a:t>
            </a:r>
            <a:endParaRPr lang="ru-RU" sz="4800" b="1" dirty="0" smtClean="0">
              <a:ln>
                <a:solidFill>
                  <a:srgbClr val="FFFF00"/>
                </a:solidFill>
              </a:ln>
              <a:solidFill>
                <a:schemeClr val="accent2">
                  <a:lumMod val="75000"/>
                </a:schemeClr>
              </a:solidFill>
            </a:endParaRPr>
          </a:p>
        </p:txBody>
      </p:sp>
      <p:pic>
        <p:nvPicPr>
          <p:cNvPr id="35841" name="Рисунок 1"/>
          <p:cNvPicPr>
            <a:picLocks noChangeArrowheads="1"/>
          </p:cNvPicPr>
          <p:nvPr/>
        </p:nvPicPr>
        <p:blipFill>
          <a:blip r:embed="rId4" cstate="print"/>
          <a:srcRect l="-67" t="-200" r="-47" b="-327"/>
          <a:stretch>
            <a:fillRect/>
          </a:stretch>
        </p:blipFill>
        <p:spPr bwMode="auto">
          <a:xfrm>
            <a:off x="2714612" y="428604"/>
            <a:ext cx="3786214" cy="3071834"/>
          </a:xfrm>
          <a:prstGeom prst="rect">
            <a:avLst/>
          </a:prstGeom>
          <a:noFill/>
          <a:ln w="9525">
            <a:noFill/>
            <a:miter lim="800000"/>
            <a:headEnd/>
            <a:tailEnd/>
          </a:ln>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solidFill>
            <a:schemeClr val="accent4">
              <a:lumMod val="60000"/>
              <a:lumOff val="40000"/>
            </a:schemeClr>
          </a:solidFill>
          <a:ln w="9525">
            <a:noFill/>
            <a:miter lim="800000"/>
            <a:headEnd/>
            <a:tailEnd/>
          </a:ln>
        </p:spPr>
        <p:style>
          <a:lnRef idx="0">
            <a:scrgbClr r="0" g="0" b="0"/>
          </a:lnRef>
          <a:fillRef idx="1003">
            <a:schemeClr val="lt1"/>
          </a:fillRef>
          <a:effectRef idx="0">
            <a:scrgbClr r="0" g="0" b="0"/>
          </a:effectRef>
          <a:fontRef idx="major"/>
        </p:style>
      </p:pic>
      <p:sp>
        <p:nvSpPr>
          <p:cNvPr id="8" name="Стрелка вправо 7"/>
          <p:cNvSpPr/>
          <p:nvPr/>
        </p:nvSpPr>
        <p:spPr>
          <a:xfrm>
            <a:off x="357158" y="0"/>
            <a:ext cx="2428892" cy="1142984"/>
          </a:xfrm>
          <a:prstGeom prst="rightArrow">
            <a:avLst/>
          </a:prstGeom>
          <a:solidFill>
            <a:srgbClr val="D0DC30"/>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aladea" pitchFamily="18" charset="0"/>
              </a:rPr>
              <a:t>General Information</a:t>
            </a:r>
            <a:endParaRPr lang="ru-RU" sz="2000" b="1" dirty="0">
              <a:solidFill>
                <a:schemeClr val="tx1"/>
              </a:solidFill>
            </a:endParaRPr>
          </a:p>
        </p:txBody>
      </p:sp>
      <p:sp>
        <p:nvSpPr>
          <p:cNvPr id="10" name="Стрелка вправо 9"/>
          <p:cNvSpPr/>
          <p:nvPr/>
        </p:nvSpPr>
        <p:spPr>
          <a:xfrm>
            <a:off x="357158" y="1142984"/>
            <a:ext cx="2428892" cy="1143008"/>
          </a:xfrm>
          <a:prstGeom prst="rightArrow">
            <a:avLst/>
          </a:prstGeom>
          <a:solidFill>
            <a:srgbClr val="D0DC30"/>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ladea" pitchFamily="18" charset="0"/>
              </a:rPr>
              <a:t>Geography</a:t>
            </a:r>
            <a:endParaRPr lang="ru-RU" sz="2400" b="1" dirty="0">
              <a:solidFill>
                <a:schemeClr val="tx1"/>
              </a:solidFill>
            </a:endParaRPr>
          </a:p>
        </p:txBody>
      </p:sp>
      <p:sp>
        <p:nvSpPr>
          <p:cNvPr id="11" name="Стрелка вправо 10"/>
          <p:cNvSpPr/>
          <p:nvPr/>
        </p:nvSpPr>
        <p:spPr>
          <a:xfrm>
            <a:off x="357158" y="2285992"/>
            <a:ext cx="2428892" cy="1071570"/>
          </a:xfrm>
          <a:prstGeom prst="rightArrow">
            <a:avLst/>
          </a:prstGeom>
          <a:solidFill>
            <a:srgbClr val="D0DC30"/>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ladea" pitchFamily="18" charset="0"/>
              </a:rPr>
              <a:t>History</a:t>
            </a:r>
            <a:endParaRPr lang="ru-RU" sz="2400" b="1" dirty="0">
              <a:solidFill>
                <a:schemeClr val="tx1"/>
              </a:solidFill>
            </a:endParaRPr>
          </a:p>
        </p:txBody>
      </p:sp>
      <p:sp>
        <p:nvSpPr>
          <p:cNvPr id="12" name="Стрелка вправо 11"/>
          <p:cNvSpPr/>
          <p:nvPr/>
        </p:nvSpPr>
        <p:spPr>
          <a:xfrm>
            <a:off x="285720" y="3429000"/>
            <a:ext cx="2500330" cy="1143008"/>
          </a:xfrm>
          <a:prstGeom prst="rightArrow">
            <a:avLst/>
          </a:prstGeom>
          <a:solidFill>
            <a:srgbClr val="D0DC30"/>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ladea" pitchFamily="18" charset="0"/>
              </a:rPr>
              <a:t>Literature</a:t>
            </a:r>
            <a:endParaRPr lang="ru-RU" sz="2400" b="1" dirty="0">
              <a:solidFill>
                <a:schemeClr val="tx1"/>
              </a:solidFill>
            </a:endParaRPr>
          </a:p>
        </p:txBody>
      </p:sp>
      <p:sp>
        <p:nvSpPr>
          <p:cNvPr id="13" name="Стрелка вправо 12"/>
          <p:cNvSpPr/>
          <p:nvPr/>
        </p:nvSpPr>
        <p:spPr>
          <a:xfrm>
            <a:off x="357158" y="4572008"/>
            <a:ext cx="2500330" cy="1214446"/>
          </a:xfrm>
          <a:prstGeom prst="rightArrow">
            <a:avLst/>
          </a:prstGeom>
          <a:solidFill>
            <a:srgbClr val="D0DC30"/>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latin typeface="Caladea" pitchFamily="18" charset="0"/>
              </a:rPr>
              <a:t>Famous People</a:t>
            </a:r>
            <a:endParaRPr lang="ru-RU" sz="2200" b="1" dirty="0">
              <a:solidFill>
                <a:schemeClr val="tx1"/>
              </a:solidFill>
            </a:endParaRPr>
          </a:p>
        </p:txBody>
      </p:sp>
      <p:sp>
        <p:nvSpPr>
          <p:cNvPr id="14" name="Стрелка вправо 13"/>
          <p:cNvSpPr/>
          <p:nvPr/>
        </p:nvSpPr>
        <p:spPr>
          <a:xfrm>
            <a:off x="285720" y="5714992"/>
            <a:ext cx="2571768" cy="1143008"/>
          </a:xfrm>
          <a:prstGeom prst="rightArrow">
            <a:avLst/>
          </a:prstGeom>
          <a:solidFill>
            <a:srgbClr val="D0DC30"/>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aladea" pitchFamily="18" charset="0"/>
              </a:rPr>
              <a:t>Traditions</a:t>
            </a:r>
            <a:endParaRPr lang="ru-RU" sz="2400" b="1" dirty="0">
              <a:solidFill>
                <a:schemeClr val="tx1"/>
              </a:solidFill>
            </a:endParaRPr>
          </a:p>
        </p:txBody>
      </p:sp>
      <p:sp>
        <p:nvSpPr>
          <p:cNvPr id="46" name="TextBox 45"/>
          <p:cNvSpPr txBox="1"/>
          <p:nvPr/>
        </p:nvSpPr>
        <p:spPr>
          <a:xfrm>
            <a:off x="3143240" y="500042"/>
            <a:ext cx="571504" cy="369332"/>
          </a:xfrm>
          <a:prstGeom prst="rect">
            <a:avLst/>
          </a:prstGeom>
          <a:noFill/>
        </p:spPr>
        <p:txBody>
          <a:bodyPr wrap="square" rtlCol="0" anchor="ctr">
            <a:spAutoFit/>
          </a:bodyPr>
          <a:lstStyle/>
          <a:p>
            <a:r>
              <a:rPr lang="en-US" dirty="0" smtClean="0">
                <a:solidFill>
                  <a:schemeClr val="bg1"/>
                </a:solidFill>
              </a:rPr>
              <a:t> </a:t>
            </a:r>
            <a:r>
              <a:rPr lang="en-US" b="1" dirty="0" smtClean="0">
                <a:solidFill>
                  <a:schemeClr val="bg1"/>
                </a:solidFill>
                <a:latin typeface="Caladea" pitchFamily="18" charset="0"/>
              </a:rPr>
              <a:t>10</a:t>
            </a:r>
            <a:endParaRPr lang="ru-RU" b="1" dirty="0">
              <a:solidFill>
                <a:schemeClr val="bg1"/>
              </a:solidFill>
            </a:endParaRPr>
          </a:p>
        </p:txBody>
      </p:sp>
      <p:sp>
        <p:nvSpPr>
          <p:cNvPr id="50" name="Управляющая кнопка: настраиваемая 49">
            <a:hlinkClick r:id="" action="ppaction://noaction" highlightClick="1"/>
          </p:cNvPr>
          <p:cNvSpPr/>
          <p:nvPr/>
        </p:nvSpPr>
        <p:spPr>
          <a:xfrm>
            <a:off x="3000364" y="142852"/>
            <a:ext cx="1143008" cy="1000132"/>
          </a:xfrm>
          <a:prstGeom prst="actionButtonBlank">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3" action="ppaction://hlinksldjump"/>
              </a:rPr>
              <a:t>1</a:t>
            </a:r>
            <a:r>
              <a:rPr lang="en-US" sz="4000" b="1" spc="150" dirty="0" smtClean="0">
                <a:ln w="11430"/>
                <a:solidFill>
                  <a:srgbClr val="F8F8F8"/>
                </a:solidFill>
                <a:effectLst>
                  <a:outerShdw blurRad="25400" algn="tl" rotWithShape="0">
                    <a:srgbClr val="000000">
                      <a:alpha val="43000"/>
                    </a:srgbClr>
                  </a:outerShdw>
                </a:effectLst>
                <a:hlinkClick r:id="rId3"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51" name="Управляющая кнопка: настраиваемая 50">
            <a:hlinkClick r:id="" action="ppaction://noaction" highlightClick="1"/>
          </p:cNvPr>
          <p:cNvSpPr/>
          <p:nvPr/>
        </p:nvSpPr>
        <p:spPr>
          <a:xfrm>
            <a:off x="4143372" y="142852"/>
            <a:ext cx="1143008" cy="1000132"/>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4" action="ppaction://hlinksldjump"/>
              </a:rPr>
              <a:t>2</a:t>
            </a:r>
            <a:r>
              <a:rPr lang="en-US" sz="4000" b="1" spc="150" dirty="0" smtClean="0">
                <a:ln w="11430"/>
                <a:solidFill>
                  <a:srgbClr val="F8F8F8"/>
                </a:solidFill>
                <a:effectLst>
                  <a:outerShdw blurRad="25400" algn="tl" rotWithShape="0">
                    <a:srgbClr val="000000">
                      <a:alpha val="43000"/>
                    </a:srgbClr>
                  </a:outerShdw>
                </a:effectLst>
                <a:hlinkClick r:id="rId4"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52" name="Управляющая кнопка: настраиваемая 51">
            <a:hlinkClick r:id="" action="ppaction://noaction" highlightClick="1"/>
          </p:cNvPr>
          <p:cNvSpPr/>
          <p:nvPr/>
        </p:nvSpPr>
        <p:spPr>
          <a:xfrm>
            <a:off x="5286380" y="142852"/>
            <a:ext cx="1143008" cy="1000132"/>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outerShdw blurRad="25400" algn="tl" rotWithShape="0">
                    <a:srgbClr val="000000">
                      <a:alpha val="43000"/>
                    </a:srgbClr>
                  </a:outerShdw>
                </a:effectLst>
                <a:hlinkClick r:id="rId5" action="ppaction://hlinksldjump"/>
              </a:rPr>
              <a:t>30</a:t>
            </a:r>
            <a:endParaRPr lang="ru-RU" sz="4000" b="1" spc="150" dirty="0">
              <a:ln w="11430"/>
              <a:solidFill>
                <a:srgbClr val="F8F8F8"/>
              </a:solidFill>
              <a:effectLst>
                <a:outerShdw blurRad="25400" algn="tl" rotWithShape="0">
                  <a:srgbClr val="000000">
                    <a:alpha val="43000"/>
                  </a:srgbClr>
                </a:outerShdw>
              </a:effectLst>
            </a:endParaRPr>
          </a:p>
        </p:txBody>
      </p:sp>
      <p:sp>
        <p:nvSpPr>
          <p:cNvPr id="53" name="Управляющая кнопка: настраиваемая 52">
            <a:hlinkClick r:id="" action="ppaction://noaction" highlightClick="1"/>
          </p:cNvPr>
          <p:cNvSpPr/>
          <p:nvPr/>
        </p:nvSpPr>
        <p:spPr>
          <a:xfrm>
            <a:off x="6429388" y="142852"/>
            <a:ext cx="1143008" cy="1000132"/>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6" action="ppaction://hlinksldjump"/>
              </a:rPr>
              <a:t>4</a:t>
            </a:r>
            <a:r>
              <a:rPr lang="en-US" sz="4000" b="1" spc="150" dirty="0" smtClean="0">
                <a:ln w="11430"/>
                <a:solidFill>
                  <a:srgbClr val="F8F8F8"/>
                </a:solidFill>
                <a:effectLst>
                  <a:outerShdw blurRad="25400" algn="tl" rotWithShape="0">
                    <a:srgbClr val="000000">
                      <a:alpha val="43000"/>
                    </a:srgbClr>
                  </a:outerShdw>
                </a:effectLst>
                <a:hlinkClick r:id="rId6"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54" name="Управляющая кнопка: настраиваемая 53">
            <a:hlinkClick r:id="" action="ppaction://noaction" highlightClick="1"/>
          </p:cNvPr>
          <p:cNvSpPr/>
          <p:nvPr/>
        </p:nvSpPr>
        <p:spPr>
          <a:xfrm>
            <a:off x="7572396" y="142852"/>
            <a:ext cx="1143008" cy="1000132"/>
          </a:xfrm>
          <a:prstGeom prst="actionButtonBlank">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7" action="ppaction://hlinksldjump"/>
              </a:rPr>
              <a:t>5</a:t>
            </a:r>
            <a:r>
              <a:rPr lang="en-US" sz="4000" b="1" spc="150" dirty="0" smtClean="0">
                <a:ln w="11430"/>
                <a:solidFill>
                  <a:srgbClr val="F8F8F8"/>
                </a:solidFill>
                <a:effectLst>
                  <a:outerShdw blurRad="25400" algn="tl" rotWithShape="0">
                    <a:srgbClr val="000000">
                      <a:alpha val="43000"/>
                    </a:srgbClr>
                  </a:outerShdw>
                </a:effectLst>
                <a:hlinkClick r:id="rId7"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55" name="Управляющая кнопка: настраиваемая 54">
            <a:hlinkClick r:id="rId8" action="ppaction://hlinksldjump" highlightClick="1"/>
          </p:cNvPr>
          <p:cNvSpPr/>
          <p:nvPr/>
        </p:nvSpPr>
        <p:spPr>
          <a:xfrm>
            <a:off x="3000364" y="1285860"/>
            <a:ext cx="1143008" cy="1000132"/>
          </a:xfrm>
          <a:prstGeom prst="actionButtonBlank">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8" action="ppaction://hlinksldjump"/>
              </a:rPr>
              <a:t>1</a:t>
            </a:r>
            <a:r>
              <a:rPr lang="en-US" sz="4000" b="1" spc="150" dirty="0" smtClean="0">
                <a:ln w="11430"/>
                <a:solidFill>
                  <a:srgbClr val="F8F8F8"/>
                </a:solidFill>
                <a:effectLst>
                  <a:outerShdw blurRad="25400" algn="tl" rotWithShape="0">
                    <a:srgbClr val="000000">
                      <a:alpha val="43000"/>
                    </a:srgbClr>
                  </a:outerShdw>
                </a:effectLst>
                <a:hlinkClick r:id="rId8"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56" name="Управляющая кнопка: настраиваемая 55">
            <a:hlinkClick r:id="" action="ppaction://noaction" highlightClick="1"/>
          </p:cNvPr>
          <p:cNvSpPr/>
          <p:nvPr/>
        </p:nvSpPr>
        <p:spPr>
          <a:xfrm>
            <a:off x="4143372" y="1285860"/>
            <a:ext cx="1143008" cy="1000132"/>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9" action="ppaction://hlinksldjump"/>
              </a:rPr>
              <a:t>2</a:t>
            </a:r>
            <a:r>
              <a:rPr lang="en-US" sz="4000" b="1" spc="150" dirty="0" smtClean="0">
                <a:ln w="11430"/>
                <a:solidFill>
                  <a:srgbClr val="F8F8F8"/>
                </a:solidFill>
                <a:effectLst>
                  <a:outerShdw blurRad="25400" algn="tl" rotWithShape="0">
                    <a:srgbClr val="000000">
                      <a:alpha val="43000"/>
                    </a:srgbClr>
                  </a:outerShdw>
                </a:effectLst>
                <a:hlinkClick r:id="rId9"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57" name="Управляющая кнопка: настраиваемая 56">
            <a:hlinkClick r:id="" action="ppaction://noaction" highlightClick="1"/>
          </p:cNvPr>
          <p:cNvSpPr/>
          <p:nvPr/>
        </p:nvSpPr>
        <p:spPr>
          <a:xfrm>
            <a:off x="5286380" y="1285860"/>
            <a:ext cx="1143008" cy="1000132"/>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outerShdw blurRad="25400" algn="tl" rotWithShape="0">
                    <a:srgbClr val="000000">
                      <a:alpha val="43000"/>
                    </a:srgbClr>
                  </a:outerShdw>
                </a:effectLst>
                <a:hlinkClick r:id="rId10" action="ppaction://hlinksldjump"/>
              </a:rPr>
              <a:t>30</a:t>
            </a:r>
            <a:endParaRPr lang="ru-RU" sz="4000" b="1" spc="150" dirty="0">
              <a:ln w="11430"/>
              <a:solidFill>
                <a:srgbClr val="F8F8F8"/>
              </a:solidFill>
              <a:effectLst>
                <a:outerShdw blurRad="25400" algn="tl" rotWithShape="0">
                  <a:srgbClr val="000000">
                    <a:alpha val="43000"/>
                  </a:srgbClr>
                </a:outerShdw>
              </a:effectLst>
            </a:endParaRPr>
          </a:p>
        </p:txBody>
      </p:sp>
      <p:sp>
        <p:nvSpPr>
          <p:cNvPr id="58" name="Управляющая кнопка: настраиваемая 57">
            <a:hlinkClick r:id="" action="ppaction://noaction" highlightClick="1"/>
          </p:cNvPr>
          <p:cNvSpPr/>
          <p:nvPr/>
        </p:nvSpPr>
        <p:spPr>
          <a:xfrm>
            <a:off x="6429388" y="1285860"/>
            <a:ext cx="1143008" cy="1000132"/>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11" action="ppaction://hlinksldjump"/>
              </a:rPr>
              <a:t>4</a:t>
            </a:r>
            <a:r>
              <a:rPr lang="en-US" sz="4000" b="1" spc="150" dirty="0" smtClean="0">
                <a:ln w="11430"/>
                <a:solidFill>
                  <a:srgbClr val="F8F8F8"/>
                </a:solidFill>
                <a:effectLst>
                  <a:outerShdw blurRad="25400" algn="tl" rotWithShape="0">
                    <a:srgbClr val="000000">
                      <a:alpha val="43000"/>
                    </a:srgbClr>
                  </a:outerShdw>
                </a:effectLst>
                <a:hlinkClick r:id="rId11"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59" name="Управляющая кнопка: настраиваемая 58">
            <a:hlinkClick r:id="" action="ppaction://noaction" highlightClick="1"/>
          </p:cNvPr>
          <p:cNvSpPr/>
          <p:nvPr/>
        </p:nvSpPr>
        <p:spPr>
          <a:xfrm>
            <a:off x="7572396" y="1285860"/>
            <a:ext cx="1143008" cy="1000132"/>
          </a:xfrm>
          <a:prstGeom prst="actionButtonBlank">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12" action="ppaction://hlinksldjump"/>
              </a:rPr>
              <a:t>5</a:t>
            </a:r>
            <a:r>
              <a:rPr lang="en-US" sz="4000" b="1" spc="150" dirty="0" smtClean="0">
                <a:ln w="11430"/>
                <a:solidFill>
                  <a:srgbClr val="F8F8F8"/>
                </a:solidFill>
                <a:effectLst>
                  <a:outerShdw blurRad="25400" algn="tl" rotWithShape="0">
                    <a:srgbClr val="000000">
                      <a:alpha val="43000"/>
                    </a:srgbClr>
                  </a:outerShdw>
                </a:effectLst>
                <a:hlinkClick r:id="rId12"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60" name="Управляющая кнопка: настраиваемая 59">
            <a:hlinkClick r:id="" action="ppaction://noaction" highlightClick="1"/>
          </p:cNvPr>
          <p:cNvSpPr/>
          <p:nvPr/>
        </p:nvSpPr>
        <p:spPr>
          <a:xfrm>
            <a:off x="3000364" y="2428868"/>
            <a:ext cx="1143008" cy="1000132"/>
          </a:xfrm>
          <a:prstGeom prst="actionButtonBlank">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13" action="ppaction://hlinksldjump"/>
              </a:rPr>
              <a:t>1</a:t>
            </a:r>
            <a:r>
              <a:rPr lang="en-US" sz="4000" b="1" spc="150" dirty="0" smtClean="0">
                <a:ln w="11430"/>
                <a:solidFill>
                  <a:srgbClr val="F8F8F8"/>
                </a:solidFill>
                <a:effectLst>
                  <a:outerShdw blurRad="25400" algn="tl" rotWithShape="0">
                    <a:srgbClr val="000000">
                      <a:alpha val="43000"/>
                    </a:srgbClr>
                  </a:outerShdw>
                </a:effectLst>
                <a:hlinkClick r:id="rId13"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61" name="Управляющая кнопка: настраиваемая 60">
            <a:hlinkClick r:id="" action="ppaction://noaction" highlightClick="1"/>
          </p:cNvPr>
          <p:cNvSpPr/>
          <p:nvPr/>
        </p:nvSpPr>
        <p:spPr>
          <a:xfrm>
            <a:off x="4143372" y="2428868"/>
            <a:ext cx="1143008" cy="1000132"/>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14" action="ppaction://hlinksldjump"/>
              </a:rPr>
              <a:t>2</a:t>
            </a:r>
            <a:r>
              <a:rPr lang="en-US" sz="4000" b="1" spc="150" dirty="0" smtClean="0">
                <a:ln w="11430"/>
                <a:solidFill>
                  <a:srgbClr val="F8F8F8"/>
                </a:solidFill>
                <a:effectLst>
                  <a:outerShdw blurRad="25400" algn="tl" rotWithShape="0">
                    <a:srgbClr val="000000">
                      <a:alpha val="43000"/>
                    </a:srgbClr>
                  </a:outerShdw>
                </a:effectLst>
                <a:hlinkClick r:id="rId14"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62" name="Управляющая кнопка: настраиваемая 61">
            <a:hlinkClick r:id="" action="ppaction://noaction" highlightClick="1"/>
          </p:cNvPr>
          <p:cNvSpPr/>
          <p:nvPr/>
        </p:nvSpPr>
        <p:spPr>
          <a:xfrm>
            <a:off x="5286380" y="2428868"/>
            <a:ext cx="1143008" cy="1000132"/>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outerShdw blurRad="25400" algn="tl" rotWithShape="0">
                    <a:srgbClr val="000000">
                      <a:alpha val="43000"/>
                    </a:srgbClr>
                  </a:outerShdw>
                </a:effectLst>
                <a:hlinkClick r:id="rId15" action="ppaction://hlinksldjump"/>
              </a:rPr>
              <a:t>30</a:t>
            </a:r>
            <a:endParaRPr lang="ru-RU" sz="4000" b="1" spc="150" dirty="0">
              <a:ln w="11430"/>
              <a:solidFill>
                <a:srgbClr val="F8F8F8"/>
              </a:solidFill>
              <a:effectLst>
                <a:outerShdw blurRad="25400" algn="tl" rotWithShape="0">
                  <a:srgbClr val="000000">
                    <a:alpha val="43000"/>
                  </a:srgbClr>
                </a:outerShdw>
              </a:effectLst>
            </a:endParaRPr>
          </a:p>
        </p:txBody>
      </p:sp>
      <p:sp>
        <p:nvSpPr>
          <p:cNvPr id="63" name="Управляющая кнопка: настраиваемая 62">
            <a:hlinkClick r:id="" action="ppaction://noaction" highlightClick="1"/>
          </p:cNvPr>
          <p:cNvSpPr/>
          <p:nvPr/>
        </p:nvSpPr>
        <p:spPr>
          <a:xfrm>
            <a:off x="6429388" y="2428868"/>
            <a:ext cx="1143008" cy="1000132"/>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16" action="ppaction://hlinksldjump"/>
              </a:rPr>
              <a:t>4</a:t>
            </a:r>
            <a:r>
              <a:rPr lang="en-US" sz="4000" b="1" spc="150" dirty="0" smtClean="0">
                <a:ln w="11430"/>
                <a:solidFill>
                  <a:srgbClr val="F8F8F8"/>
                </a:solidFill>
                <a:effectLst>
                  <a:outerShdw blurRad="25400" algn="tl" rotWithShape="0">
                    <a:srgbClr val="000000">
                      <a:alpha val="43000"/>
                    </a:srgbClr>
                  </a:outerShdw>
                </a:effectLst>
                <a:hlinkClick r:id="rId16"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64" name="Управляющая кнопка: настраиваемая 63">
            <a:hlinkClick r:id="" action="ppaction://noaction" highlightClick="1"/>
          </p:cNvPr>
          <p:cNvSpPr/>
          <p:nvPr/>
        </p:nvSpPr>
        <p:spPr>
          <a:xfrm>
            <a:off x="7572396" y="2428868"/>
            <a:ext cx="1143008" cy="1000132"/>
          </a:xfrm>
          <a:prstGeom prst="actionButtonBlank">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17" action="ppaction://hlinksldjump"/>
              </a:rPr>
              <a:t>5</a:t>
            </a:r>
            <a:r>
              <a:rPr lang="en-US" sz="4000" b="1" spc="150" dirty="0" smtClean="0">
                <a:ln w="11430"/>
                <a:solidFill>
                  <a:srgbClr val="F8F8F8"/>
                </a:solidFill>
                <a:effectLst>
                  <a:outerShdw blurRad="25400" algn="tl" rotWithShape="0">
                    <a:srgbClr val="000000">
                      <a:alpha val="43000"/>
                    </a:srgbClr>
                  </a:outerShdw>
                </a:effectLst>
                <a:hlinkClick r:id="rId17"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65" name="Управляющая кнопка: настраиваемая 64">
            <a:hlinkClick r:id="" action="ppaction://noaction" highlightClick="1"/>
          </p:cNvPr>
          <p:cNvSpPr/>
          <p:nvPr/>
        </p:nvSpPr>
        <p:spPr>
          <a:xfrm>
            <a:off x="3000364" y="3571876"/>
            <a:ext cx="1143008" cy="1000132"/>
          </a:xfrm>
          <a:prstGeom prst="actionButtonBlank">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18" action="ppaction://hlinksldjump"/>
              </a:rPr>
              <a:t>1</a:t>
            </a:r>
            <a:r>
              <a:rPr lang="en-US" sz="4000" b="1" spc="150" dirty="0" smtClean="0">
                <a:ln w="11430"/>
                <a:solidFill>
                  <a:srgbClr val="F8F8F8"/>
                </a:solidFill>
                <a:effectLst>
                  <a:outerShdw blurRad="25400" algn="tl" rotWithShape="0">
                    <a:srgbClr val="000000">
                      <a:alpha val="43000"/>
                    </a:srgbClr>
                  </a:outerShdw>
                </a:effectLst>
                <a:hlinkClick r:id="rId18"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66" name="Управляющая кнопка: настраиваемая 65">
            <a:hlinkClick r:id="" action="ppaction://noaction" highlightClick="1"/>
          </p:cNvPr>
          <p:cNvSpPr/>
          <p:nvPr/>
        </p:nvSpPr>
        <p:spPr>
          <a:xfrm>
            <a:off x="4143372" y="3571876"/>
            <a:ext cx="1143008" cy="1000132"/>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19" action="ppaction://hlinksldjump"/>
              </a:rPr>
              <a:t>2</a:t>
            </a:r>
            <a:r>
              <a:rPr lang="en-US" sz="4000" b="1" spc="150" dirty="0" smtClean="0">
                <a:ln w="11430"/>
                <a:solidFill>
                  <a:srgbClr val="F8F8F8"/>
                </a:solidFill>
                <a:effectLst>
                  <a:outerShdw blurRad="25400" algn="tl" rotWithShape="0">
                    <a:srgbClr val="000000">
                      <a:alpha val="43000"/>
                    </a:srgbClr>
                  </a:outerShdw>
                </a:effectLst>
                <a:hlinkClick r:id="rId19"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67" name="Управляющая кнопка: настраиваемая 66">
            <a:hlinkClick r:id="" action="ppaction://noaction" highlightClick="1"/>
          </p:cNvPr>
          <p:cNvSpPr/>
          <p:nvPr/>
        </p:nvSpPr>
        <p:spPr>
          <a:xfrm>
            <a:off x="5286380" y="3571876"/>
            <a:ext cx="1143008" cy="1000132"/>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outerShdw blurRad="25400" algn="tl" rotWithShape="0">
                    <a:srgbClr val="000000">
                      <a:alpha val="43000"/>
                    </a:srgbClr>
                  </a:outerShdw>
                </a:effectLst>
                <a:hlinkClick r:id="rId20" action="ppaction://hlinksldjump"/>
              </a:rPr>
              <a:t>30</a:t>
            </a:r>
            <a:endParaRPr lang="ru-RU" sz="4000" b="1" spc="150" dirty="0">
              <a:ln w="11430"/>
              <a:solidFill>
                <a:srgbClr val="F8F8F8"/>
              </a:solidFill>
              <a:effectLst>
                <a:outerShdw blurRad="25400" algn="tl" rotWithShape="0">
                  <a:srgbClr val="000000">
                    <a:alpha val="43000"/>
                  </a:srgbClr>
                </a:outerShdw>
              </a:effectLst>
            </a:endParaRPr>
          </a:p>
        </p:txBody>
      </p:sp>
      <p:sp>
        <p:nvSpPr>
          <p:cNvPr id="68" name="Управляющая кнопка: настраиваемая 67">
            <a:hlinkClick r:id="" action="ppaction://noaction" highlightClick="1"/>
          </p:cNvPr>
          <p:cNvSpPr/>
          <p:nvPr/>
        </p:nvSpPr>
        <p:spPr>
          <a:xfrm>
            <a:off x="6429388" y="3571876"/>
            <a:ext cx="1143008" cy="1000132"/>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21" action="ppaction://hlinksldjump"/>
              </a:rPr>
              <a:t>4</a:t>
            </a:r>
            <a:r>
              <a:rPr lang="en-US" sz="4000" b="1" spc="150" dirty="0" smtClean="0">
                <a:ln w="11430"/>
                <a:solidFill>
                  <a:srgbClr val="F8F8F8"/>
                </a:solidFill>
                <a:effectLst>
                  <a:outerShdw blurRad="25400" algn="tl" rotWithShape="0">
                    <a:srgbClr val="000000">
                      <a:alpha val="43000"/>
                    </a:srgbClr>
                  </a:outerShdw>
                </a:effectLst>
                <a:hlinkClick r:id="rId21"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69" name="Управляющая кнопка: настраиваемая 68">
            <a:hlinkClick r:id="" action="ppaction://noaction" highlightClick="1"/>
          </p:cNvPr>
          <p:cNvSpPr/>
          <p:nvPr/>
        </p:nvSpPr>
        <p:spPr>
          <a:xfrm>
            <a:off x="7572396" y="3571876"/>
            <a:ext cx="1143008" cy="1000132"/>
          </a:xfrm>
          <a:prstGeom prst="actionButtonBlank">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22" action="ppaction://hlinksldjump"/>
              </a:rPr>
              <a:t>5</a:t>
            </a:r>
            <a:r>
              <a:rPr lang="en-US" sz="4000" b="1" spc="150" dirty="0" smtClean="0">
                <a:ln w="11430"/>
                <a:solidFill>
                  <a:srgbClr val="F8F8F8"/>
                </a:solidFill>
                <a:effectLst>
                  <a:outerShdw blurRad="25400" algn="tl" rotWithShape="0">
                    <a:srgbClr val="000000">
                      <a:alpha val="43000"/>
                    </a:srgbClr>
                  </a:outerShdw>
                </a:effectLst>
                <a:hlinkClick r:id="rId22"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70" name="Управляющая кнопка: настраиваемая 69">
            <a:hlinkClick r:id="" action="ppaction://noaction" highlightClick="1"/>
          </p:cNvPr>
          <p:cNvSpPr/>
          <p:nvPr/>
        </p:nvSpPr>
        <p:spPr>
          <a:xfrm>
            <a:off x="3000364" y="4714884"/>
            <a:ext cx="1143008" cy="1000132"/>
          </a:xfrm>
          <a:prstGeom prst="actionButtonBlank">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23" action="ppaction://hlinksldjump"/>
              </a:rPr>
              <a:t>1</a:t>
            </a:r>
            <a:r>
              <a:rPr lang="en-US" sz="4000" b="1" spc="150" dirty="0" smtClean="0">
                <a:ln w="11430"/>
                <a:solidFill>
                  <a:srgbClr val="F8F8F8"/>
                </a:solidFill>
                <a:effectLst>
                  <a:outerShdw blurRad="25400" algn="tl" rotWithShape="0">
                    <a:srgbClr val="000000">
                      <a:alpha val="43000"/>
                    </a:srgbClr>
                  </a:outerShdw>
                </a:effectLst>
                <a:hlinkClick r:id="rId23"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71" name="Управляющая кнопка: настраиваемая 70">
            <a:hlinkClick r:id="" action="ppaction://noaction" highlightClick="1"/>
          </p:cNvPr>
          <p:cNvSpPr/>
          <p:nvPr/>
        </p:nvSpPr>
        <p:spPr>
          <a:xfrm>
            <a:off x="4143372" y="4714884"/>
            <a:ext cx="1143008" cy="1000132"/>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24" action="ppaction://hlinksldjump"/>
              </a:rPr>
              <a:t>2</a:t>
            </a:r>
            <a:r>
              <a:rPr lang="en-US" sz="4000" b="1" spc="150" dirty="0" smtClean="0">
                <a:ln w="11430"/>
                <a:solidFill>
                  <a:srgbClr val="F8F8F8"/>
                </a:solidFill>
                <a:effectLst>
                  <a:outerShdw blurRad="25400" algn="tl" rotWithShape="0">
                    <a:srgbClr val="000000">
                      <a:alpha val="43000"/>
                    </a:srgbClr>
                  </a:outerShdw>
                </a:effectLst>
                <a:hlinkClick r:id="rId24"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72" name="Управляющая кнопка: настраиваемая 71">
            <a:hlinkClick r:id="" action="ppaction://noaction" highlightClick="1"/>
          </p:cNvPr>
          <p:cNvSpPr/>
          <p:nvPr/>
        </p:nvSpPr>
        <p:spPr>
          <a:xfrm>
            <a:off x="5286380" y="4714884"/>
            <a:ext cx="1143008" cy="1000132"/>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outerShdw blurRad="25400" algn="tl" rotWithShape="0">
                    <a:srgbClr val="000000">
                      <a:alpha val="43000"/>
                    </a:srgbClr>
                  </a:outerShdw>
                </a:effectLst>
                <a:hlinkClick r:id="rId25" action="ppaction://hlinksldjump"/>
              </a:rPr>
              <a:t>30</a:t>
            </a:r>
            <a:endParaRPr lang="ru-RU" sz="4000" b="1" spc="150" dirty="0">
              <a:ln w="11430"/>
              <a:solidFill>
                <a:srgbClr val="F8F8F8"/>
              </a:solidFill>
              <a:effectLst>
                <a:outerShdw blurRad="25400" algn="tl" rotWithShape="0">
                  <a:srgbClr val="000000">
                    <a:alpha val="43000"/>
                  </a:srgbClr>
                </a:outerShdw>
              </a:effectLst>
            </a:endParaRPr>
          </a:p>
        </p:txBody>
      </p:sp>
      <p:sp>
        <p:nvSpPr>
          <p:cNvPr id="73" name="Управляющая кнопка: настраиваемая 72">
            <a:hlinkClick r:id="" action="ppaction://noaction" highlightClick="1"/>
          </p:cNvPr>
          <p:cNvSpPr/>
          <p:nvPr/>
        </p:nvSpPr>
        <p:spPr>
          <a:xfrm>
            <a:off x="6429388" y="4714884"/>
            <a:ext cx="1143008" cy="1000132"/>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26" action="ppaction://hlinksldjump"/>
              </a:rPr>
              <a:t>4</a:t>
            </a:r>
            <a:r>
              <a:rPr lang="en-US" sz="4000" b="1" spc="150" dirty="0" smtClean="0">
                <a:ln w="11430"/>
                <a:solidFill>
                  <a:srgbClr val="F8F8F8"/>
                </a:solidFill>
                <a:effectLst>
                  <a:outerShdw blurRad="25400" algn="tl" rotWithShape="0">
                    <a:srgbClr val="000000">
                      <a:alpha val="43000"/>
                    </a:srgbClr>
                  </a:outerShdw>
                </a:effectLst>
                <a:hlinkClick r:id="rId26"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74" name="Управляющая кнопка: настраиваемая 73">
            <a:hlinkClick r:id="" action="ppaction://noaction" highlightClick="1"/>
          </p:cNvPr>
          <p:cNvSpPr/>
          <p:nvPr/>
        </p:nvSpPr>
        <p:spPr>
          <a:xfrm>
            <a:off x="7572396" y="4714884"/>
            <a:ext cx="1143008" cy="1000132"/>
          </a:xfrm>
          <a:prstGeom prst="actionButtonBlank">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27" action="ppaction://hlinksldjump"/>
              </a:rPr>
              <a:t>5</a:t>
            </a:r>
            <a:r>
              <a:rPr lang="en-US" sz="4000" b="1" spc="150" dirty="0" smtClean="0">
                <a:ln w="11430"/>
                <a:solidFill>
                  <a:srgbClr val="F8F8F8"/>
                </a:solidFill>
                <a:effectLst>
                  <a:outerShdw blurRad="25400" algn="tl" rotWithShape="0">
                    <a:srgbClr val="000000">
                      <a:alpha val="43000"/>
                    </a:srgbClr>
                  </a:outerShdw>
                </a:effectLst>
                <a:hlinkClick r:id="rId27"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75" name="Управляющая кнопка: настраиваемая 74">
            <a:hlinkClick r:id="rId23" action="ppaction://hlinksldjump" highlightClick="1"/>
          </p:cNvPr>
          <p:cNvSpPr/>
          <p:nvPr/>
        </p:nvSpPr>
        <p:spPr>
          <a:xfrm>
            <a:off x="3000364" y="5857868"/>
            <a:ext cx="1143008" cy="1000132"/>
          </a:xfrm>
          <a:prstGeom prst="actionButtonBlank">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28" action="ppaction://hlinksldjump"/>
              </a:rPr>
              <a:t>1</a:t>
            </a:r>
            <a:r>
              <a:rPr lang="en-US" sz="4000" b="1" spc="150" dirty="0" smtClean="0">
                <a:ln w="11430"/>
                <a:solidFill>
                  <a:srgbClr val="F8F8F8"/>
                </a:solidFill>
                <a:effectLst>
                  <a:outerShdw blurRad="25400" algn="tl" rotWithShape="0">
                    <a:srgbClr val="000000">
                      <a:alpha val="43000"/>
                    </a:srgbClr>
                  </a:outerShdw>
                </a:effectLst>
                <a:hlinkClick r:id="rId28"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76" name="Управляющая кнопка: настраиваемая 75">
            <a:hlinkClick r:id="" action="ppaction://noaction" highlightClick="1"/>
          </p:cNvPr>
          <p:cNvSpPr/>
          <p:nvPr/>
        </p:nvSpPr>
        <p:spPr>
          <a:xfrm>
            <a:off x="4143372" y="5857868"/>
            <a:ext cx="1143008" cy="1000132"/>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29" action="ppaction://hlinksldjump"/>
              </a:rPr>
              <a:t>2</a:t>
            </a:r>
            <a:r>
              <a:rPr lang="en-US" sz="4000" b="1" spc="150" dirty="0" smtClean="0">
                <a:ln w="11430"/>
                <a:solidFill>
                  <a:srgbClr val="F8F8F8"/>
                </a:solidFill>
                <a:effectLst>
                  <a:outerShdw blurRad="25400" algn="tl" rotWithShape="0">
                    <a:srgbClr val="000000">
                      <a:alpha val="43000"/>
                    </a:srgbClr>
                  </a:outerShdw>
                </a:effectLst>
                <a:hlinkClick r:id="rId29"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77" name="Управляющая кнопка: настраиваемая 76">
            <a:hlinkClick r:id="" action="ppaction://noaction" highlightClick="1"/>
          </p:cNvPr>
          <p:cNvSpPr/>
          <p:nvPr/>
        </p:nvSpPr>
        <p:spPr>
          <a:xfrm>
            <a:off x="5286380" y="5857868"/>
            <a:ext cx="1143008" cy="1000132"/>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US" sz="4000" b="1" spc="150" dirty="0" smtClean="0">
                <a:ln w="11430"/>
                <a:solidFill>
                  <a:srgbClr val="F8F8F8"/>
                </a:solidFill>
                <a:effectLst>
                  <a:outerShdw blurRad="25400" algn="tl" rotWithShape="0">
                    <a:srgbClr val="000000">
                      <a:alpha val="43000"/>
                    </a:srgbClr>
                  </a:outerShdw>
                </a:effectLst>
                <a:hlinkClick r:id="rId30" action="ppaction://hlinksldjump"/>
              </a:rPr>
              <a:t>30</a:t>
            </a:r>
            <a:endParaRPr lang="ru-RU" sz="4000" b="1" spc="150" dirty="0">
              <a:ln w="11430"/>
              <a:solidFill>
                <a:srgbClr val="F8F8F8"/>
              </a:solidFill>
              <a:effectLst>
                <a:outerShdw blurRad="25400" algn="tl" rotWithShape="0">
                  <a:srgbClr val="000000">
                    <a:alpha val="43000"/>
                  </a:srgbClr>
                </a:outerShdw>
              </a:effectLst>
            </a:endParaRPr>
          </a:p>
        </p:txBody>
      </p:sp>
      <p:sp>
        <p:nvSpPr>
          <p:cNvPr id="78" name="Управляющая кнопка: настраиваемая 77">
            <a:hlinkClick r:id="" action="ppaction://noaction" highlightClick="1"/>
          </p:cNvPr>
          <p:cNvSpPr/>
          <p:nvPr/>
        </p:nvSpPr>
        <p:spPr>
          <a:xfrm>
            <a:off x="6429388" y="5857868"/>
            <a:ext cx="1143008" cy="1000132"/>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31" action="ppaction://hlinksldjump"/>
              </a:rPr>
              <a:t>4</a:t>
            </a:r>
            <a:r>
              <a:rPr lang="en-US" sz="4000" b="1" spc="150" dirty="0" smtClean="0">
                <a:ln w="11430"/>
                <a:solidFill>
                  <a:srgbClr val="F8F8F8"/>
                </a:solidFill>
                <a:effectLst>
                  <a:outerShdw blurRad="25400" algn="tl" rotWithShape="0">
                    <a:srgbClr val="000000">
                      <a:alpha val="43000"/>
                    </a:srgbClr>
                  </a:outerShdw>
                </a:effectLst>
                <a:hlinkClick r:id="rId31"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79" name="Управляющая кнопка: настраиваемая 78">
            <a:hlinkClick r:id="" action="ppaction://noaction" highlightClick="1"/>
          </p:cNvPr>
          <p:cNvSpPr/>
          <p:nvPr/>
        </p:nvSpPr>
        <p:spPr>
          <a:xfrm>
            <a:off x="7572396" y="5857868"/>
            <a:ext cx="1143008" cy="1000132"/>
          </a:xfrm>
          <a:prstGeom prst="actionButtonBlank">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F8F8F8"/>
                </a:solidFill>
                <a:effectLst>
                  <a:outerShdw blurRad="25400" algn="tl" rotWithShape="0">
                    <a:srgbClr val="000000">
                      <a:alpha val="43000"/>
                    </a:srgbClr>
                  </a:outerShdw>
                </a:effectLst>
                <a:hlinkClick r:id="rId32" action="ppaction://hlinksldjump"/>
              </a:rPr>
              <a:t>5</a:t>
            </a:r>
            <a:r>
              <a:rPr lang="en-US" sz="4000" b="1" spc="150" dirty="0" smtClean="0">
                <a:ln w="11430"/>
                <a:solidFill>
                  <a:srgbClr val="F8F8F8"/>
                </a:solidFill>
                <a:effectLst>
                  <a:outerShdw blurRad="25400" algn="tl" rotWithShape="0">
                    <a:srgbClr val="000000">
                      <a:alpha val="43000"/>
                    </a:srgbClr>
                  </a:outerShdw>
                </a:effectLst>
                <a:hlinkClick r:id="rId32" action="ppaction://hlinksldjump"/>
              </a:rPr>
              <a:t>0</a:t>
            </a:r>
            <a:endParaRPr lang="ru-RU" sz="4000" b="1" spc="150" dirty="0">
              <a:ln w="11430"/>
              <a:solidFill>
                <a:srgbClr val="F8F8F8"/>
              </a:solidFill>
              <a:effectLst>
                <a:outerShdw blurRad="25400" algn="tl" rotWithShape="0">
                  <a:srgbClr val="000000">
                    <a:alpha val="43000"/>
                  </a:srgbClr>
                </a:outerShdw>
              </a:effectLst>
            </a:endParaRPr>
          </a:p>
        </p:txBody>
      </p:sp>
      <p:sp>
        <p:nvSpPr>
          <p:cNvPr id="42" name="Нижний колонтитул 41"/>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1"/>
                    </p:tgtEl>
                  </p:cond>
                </p:stCondLst>
                <p:endSync evt="end" delay="0">
                  <p:rtn val="all"/>
                </p:endSync>
                <p:childTnLst>
                  <p:par>
                    <p:cTn id="3" fill="hold">
                      <p:stCondLst>
                        <p:cond delay="0"/>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1"/>
                                        </p:tgtEl>
                                        <p:attrNameLst>
                                          <p:attrName>style.color</p:attrName>
                                        </p:attrNameLst>
                                      </p:cBhvr>
                                      <p:to>
                                        <p:clrVal>
                                          <a:srgbClr val="996633"/>
                                        </p:clrVal>
                                      </p:to>
                                    </p:set>
                                    <p:set>
                                      <p:cBhvr>
                                        <p:cTn id="7" dur="500" fill="hold"/>
                                        <p:tgtEl>
                                          <p:spTgt spid="51"/>
                                        </p:tgtEl>
                                        <p:attrNameLst>
                                          <p:attrName>fillcolor</p:attrName>
                                        </p:attrNameLst>
                                      </p:cBhvr>
                                      <p:to>
                                        <p:clrVal>
                                          <a:srgbClr val="996633"/>
                                        </p:clrVal>
                                      </p:to>
                                    </p:set>
                                    <p:set>
                                      <p:cBhvr>
                                        <p:cTn id="8" dur="500" fill="hold"/>
                                        <p:tgtEl>
                                          <p:spTgt spid="51"/>
                                        </p:tgtEl>
                                        <p:attrNameLst>
                                          <p:attrName>fill.type</p:attrName>
                                        </p:attrNameLst>
                                      </p:cBhvr>
                                      <p:to>
                                        <p:strVal val="solid"/>
                                      </p:to>
                                    </p:set>
                                  </p:childTnLst>
                                </p:cTn>
                              </p:par>
                            </p:childTnLst>
                          </p:cTn>
                        </p:par>
                      </p:childTnLst>
                    </p:cTn>
                  </p:par>
                </p:childTnLst>
              </p:cTn>
              <p:nextCondLst>
                <p:cond evt="onClick" delay="0">
                  <p:tgtEl>
                    <p:spTgt spid="51"/>
                  </p:tgtEl>
                </p:cond>
              </p:nextCondLst>
            </p:seq>
            <p:seq concurrent="1" nextAc="seek">
              <p:cTn id="9" restart="whenNotActive" fill="hold" evtFilter="cancelBubble" nodeType="interactiveSeq">
                <p:stCondLst>
                  <p:cond evt="onClick" delay="0">
                    <p:tgtEl>
                      <p:spTgt spid="52"/>
                    </p:tgtEl>
                  </p:cond>
                </p:stCondLst>
                <p:endSync evt="end" delay="0">
                  <p:rtn val="all"/>
                </p:endSync>
                <p:childTnLst>
                  <p:par>
                    <p:cTn id="10" fill="hold">
                      <p:stCondLst>
                        <p:cond delay="0"/>
                      </p:stCondLst>
                      <p:childTnLst>
                        <p:par>
                          <p:cTn id="11" fill="hold">
                            <p:stCondLst>
                              <p:cond delay="0"/>
                            </p:stCondLst>
                            <p:childTnLst>
                              <p:par>
                                <p:cTn id="12" presetID="16" presetClass="emph" presetSubtype="0" fill="hold" grpId="0" nodeType="clickEffect">
                                  <p:stCondLst>
                                    <p:cond delay="0"/>
                                  </p:stCondLst>
                                  <p:iterate type="lt">
                                    <p:tmPct val="4000"/>
                                  </p:iterate>
                                  <p:childTnLst>
                                    <p:set>
                                      <p:cBhvr override="childStyle">
                                        <p:cTn id="13" dur="500" fill="hold"/>
                                        <p:tgtEl>
                                          <p:spTgt spid="52"/>
                                        </p:tgtEl>
                                        <p:attrNameLst>
                                          <p:attrName>style.color</p:attrName>
                                        </p:attrNameLst>
                                      </p:cBhvr>
                                      <p:to>
                                        <p:clrVal>
                                          <a:srgbClr val="996633"/>
                                        </p:clrVal>
                                      </p:to>
                                    </p:set>
                                    <p:set>
                                      <p:cBhvr>
                                        <p:cTn id="14" dur="500" fill="hold"/>
                                        <p:tgtEl>
                                          <p:spTgt spid="52"/>
                                        </p:tgtEl>
                                        <p:attrNameLst>
                                          <p:attrName>fillcolor</p:attrName>
                                        </p:attrNameLst>
                                      </p:cBhvr>
                                      <p:to>
                                        <p:clrVal>
                                          <a:srgbClr val="996633"/>
                                        </p:clrVal>
                                      </p:to>
                                    </p:set>
                                    <p:set>
                                      <p:cBhvr>
                                        <p:cTn id="15" dur="500" fill="hold"/>
                                        <p:tgtEl>
                                          <p:spTgt spid="52"/>
                                        </p:tgtEl>
                                        <p:attrNameLst>
                                          <p:attrName>fill.type</p:attrName>
                                        </p:attrNameLst>
                                      </p:cBhvr>
                                      <p:to>
                                        <p:strVal val="solid"/>
                                      </p:to>
                                    </p:set>
                                  </p:childTnLst>
                                </p:cTn>
                              </p:par>
                            </p:childTnLst>
                          </p:cTn>
                        </p:par>
                      </p:childTnLst>
                    </p:cTn>
                  </p:par>
                </p:childTnLst>
              </p:cTn>
              <p:nextCondLst>
                <p:cond evt="onClick" delay="0">
                  <p:tgtEl>
                    <p:spTgt spid="52"/>
                  </p:tgtEl>
                </p:cond>
              </p:nextCondLst>
            </p:seq>
            <p:seq concurrent="1" nextAc="seek">
              <p:cTn id="16" restart="whenNotActive" fill="hold" evtFilter="cancelBubble" nodeType="interactiveSeq">
                <p:stCondLst>
                  <p:cond evt="onClick" delay="0">
                    <p:tgtEl>
                      <p:spTgt spid="53"/>
                    </p:tgtEl>
                  </p:cond>
                </p:stCondLst>
                <p:endSync evt="end" delay="0">
                  <p:rtn val="all"/>
                </p:endSync>
                <p:childTnLst>
                  <p:par>
                    <p:cTn id="17" fill="hold">
                      <p:stCondLst>
                        <p:cond delay="0"/>
                      </p:stCondLst>
                      <p:childTnLst>
                        <p:par>
                          <p:cTn id="18" fill="hold">
                            <p:stCondLst>
                              <p:cond delay="0"/>
                            </p:stCondLst>
                            <p:childTnLst>
                              <p:par>
                                <p:cTn id="19" presetID="16" presetClass="emph" presetSubtype="0" fill="hold" grpId="0" nodeType="clickEffect">
                                  <p:stCondLst>
                                    <p:cond delay="0"/>
                                  </p:stCondLst>
                                  <p:iterate type="lt">
                                    <p:tmPct val="4000"/>
                                  </p:iterate>
                                  <p:childTnLst>
                                    <p:set>
                                      <p:cBhvr override="childStyle">
                                        <p:cTn id="20" dur="500" fill="hold"/>
                                        <p:tgtEl>
                                          <p:spTgt spid="53"/>
                                        </p:tgtEl>
                                        <p:attrNameLst>
                                          <p:attrName>style.color</p:attrName>
                                        </p:attrNameLst>
                                      </p:cBhvr>
                                      <p:to>
                                        <p:clrVal>
                                          <a:srgbClr val="996633"/>
                                        </p:clrVal>
                                      </p:to>
                                    </p:set>
                                    <p:set>
                                      <p:cBhvr>
                                        <p:cTn id="21" dur="500" fill="hold"/>
                                        <p:tgtEl>
                                          <p:spTgt spid="53"/>
                                        </p:tgtEl>
                                        <p:attrNameLst>
                                          <p:attrName>fillcolor</p:attrName>
                                        </p:attrNameLst>
                                      </p:cBhvr>
                                      <p:to>
                                        <p:clrVal>
                                          <a:srgbClr val="996633"/>
                                        </p:clrVal>
                                      </p:to>
                                    </p:set>
                                    <p:set>
                                      <p:cBhvr>
                                        <p:cTn id="22" dur="500" fill="hold"/>
                                        <p:tgtEl>
                                          <p:spTgt spid="53"/>
                                        </p:tgtEl>
                                        <p:attrNameLst>
                                          <p:attrName>fill.type</p:attrName>
                                        </p:attrNameLst>
                                      </p:cBhvr>
                                      <p:to>
                                        <p:strVal val="solid"/>
                                      </p:to>
                                    </p:set>
                                  </p:childTnLst>
                                </p:cTn>
                              </p:par>
                            </p:childTnLst>
                          </p:cTn>
                        </p:par>
                      </p:childTnLst>
                    </p:cTn>
                  </p:par>
                </p:childTnLst>
              </p:cTn>
              <p:nextCondLst>
                <p:cond evt="onClick" delay="0">
                  <p:tgtEl>
                    <p:spTgt spid="53"/>
                  </p:tgtEl>
                </p:cond>
              </p:nextCondLst>
            </p:seq>
            <p:seq concurrent="1" nextAc="seek">
              <p:cTn id="23" restart="whenNotActive" fill="hold" evtFilter="cancelBubble" nodeType="interactiveSeq">
                <p:stCondLst>
                  <p:cond evt="onClick" delay="0">
                    <p:tgtEl>
                      <p:spTgt spid="54"/>
                    </p:tgtEl>
                  </p:cond>
                </p:stCondLst>
                <p:endSync evt="end" delay="0">
                  <p:rtn val="all"/>
                </p:endSync>
                <p:childTnLst>
                  <p:par>
                    <p:cTn id="24" fill="hold">
                      <p:stCondLst>
                        <p:cond delay="0"/>
                      </p:stCondLst>
                      <p:childTnLst>
                        <p:par>
                          <p:cTn id="25" fill="hold">
                            <p:stCondLst>
                              <p:cond delay="0"/>
                            </p:stCondLst>
                            <p:childTnLst>
                              <p:par>
                                <p:cTn id="26" presetID="16" presetClass="emph" presetSubtype="0" fill="hold" grpId="0" nodeType="clickEffect">
                                  <p:stCondLst>
                                    <p:cond delay="0"/>
                                  </p:stCondLst>
                                  <p:iterate type="lt">
                                    <p:tmPct val="4000"/>
                                  </p:iterate>
                                  <p:childTnLst>
                                    <p:set>
                                      <p:cBhvr override="childStyle">
                                        <p:cTn id="27" dur="500" fill="hold"/>
                                        <p:tgtEl>
                                          <p:spTgt spid="54"/>
                                        </p:tgtEl>
                                        <p:attrNameLst>
                                          <p:attrName>style.color</p:attrName>
                                        </p:attrNameLst>
                                      </p:cBhvr>
                                      <p:to>
                                        <p:clrVal>
                                          <a:srgbClr val="996633"/>
                                        </p:clrVal>
                                      </p:to>
                                    </p:set>
                                    <p:set>
                                      <p:cBhvr>
                                        <p:cTn id="28" dur="500" fill="hold"/>
                                        <p:tgtEl>
                                          <p:spTgt spid="54"/>
                                        </p:tgtEl>
                                        <p:attrNameLst>
                                          <p:attrName>fillcolor</p:attrName>
                                        </p:attrNameLst>
                                      </p:cBhvr>
                                      <p:to>
                                        <p:clrVal>
                                          <a:srgbClr val="996633"/>
                                        </p:clrVal>
                                      </p:to>
                                    </p:set>
                                    <p:set>
                                      <p:cBhvr>
                                        <p:cTn id="29" dur="500" fill="hold"/>
                                        <p:tgtEl>
                                          <p:spTgt spid="54"/>
                                        </p:tgtEl>
                                        <p:attrNameLst>
                                          <p:attrName>fill.type</p:attrName>
                                        </p:attrNameLst>
                                      </p:cBhvr>
                                      <p:to>
                                        <p:strVal val="solid"/>
                                      </p:to>
                                    </p:set>
                                  </p:childTnLst>
                                </p:cTn>
                              </p:par>
                            </p:childTnLst>
                          </p:cTn>
                        </p:par>
                      </p:childTnLst>
                    </p:cTn>
                  </p:par>
                </p:childTnLst>
              </p:cTn>
              <p:nextCondLst>
                <p:cond evt="onClick" delay="0">
                  <p:tgtEl>
                    <p:spTgt spid="54"/>
                  </p:tgtEl>
                </p:cond>
              </p:nextCondLst>
            </p:seq>
            <p:seq concurrent="1" nextAc="seek">
              <p:cTn id="30" restart="whenNotActive" fill="hold" evtFilter="cancelBubble" nodeType="interactiveSeq">
                <p:stCondLst>
                  <p:cond evt="onClick" delay="0">
                    <p:tgtEl>
                      <p:spTgt spid="55"/>
                    </p:tgtEl>
                  </p:cond>
                </p:stCondLst>
                <p:endSync evt="end" delay="0">
                  <p:rtn val="all"/>
                </p:endSync>
                <p:childTnLst>
                  <p:par>
                    <p:cTn id="31" fill="hold">
                      <p:stCondLst>
                        <p:cond delay="0"/>
                      </p:stCondLst>
                      <p:childTnLst>
                        <p:par>
                          <p:cTn id="32" fill="hold">
                            <p:stCondLst>
                              <p:cond delay="0"/>
                            </p:stCondLst>
                            <p:childTnLst>
                              <p:par>
                                <p:cTn id="33" presetID="16" presetClass="emph" presetSubtype="0" fill="hold" grpId="0" nodeType="clickEffect">
                                  <p:stCondLst>
                                    <p:cond delay="0"/>
                                  </p:stCondLst>
                                  <p:iterate type="lt">
                                    <p:tmPct val="4000"/>
                                  </p:iterate>
                                  <p:childTnLst>
                                    <p:set>
                                      <p:cBhvr override="childStyle">
                                        <p:cTn id="34" dur="500" fill="hold"/>
                                        <p:tgtEl>
                                          <p:spTgt spid="55"/>
                                        </p:tgtEl>
                                        <p:attrNameLst>
                                          <p:attrName>style.color</p:attrName>
                                        </p:attrNameLst>
                                      </p:cBhvr>
                                      <p:to>
                                        <p:clrVal>
                                          <a:srgbClr val="996633"/>
                                        </p:clrVal>
                                      </p:to>
                                    </p:set>
                                    <p:set>
                                      <p:cBhvr>
                                        <p:cTn id="35" dur="500" fill="hold"/>
                                        <p:tgtEl>
                                          <p:spTgt spid="55"/>
                                        </p:tgtEl>
                                        <p:attrNameLst>
                                          <p:attrName>fillcolor</p:attrName>
                                        </p:attrNameLst>
                                      </p:cBhvr>
                                      <p:to>
                                        <p:clrVal>
                                          <a:srgbClr val="996633"/>
                                        </p:clrVal>
                                      </p:to>
                                    </p:set>
                                    <p:set>
                                      <p:cBhvr>
                                        <p:cTn id="36" dur="500" fill="hold"/>
                                        <p:tgtEl>
                                          <p:spTgt spid="55"/>
                                        </p:tgtEl>
                                        <p:attrNameLst>
                                          <p:attrName>fill.type</p:attrName>
                                        </p:attrNameLst>
                                      </p:cBhvr>
                                      <p:to>
                                        <p:strVal val="solid"/>
                                      </p:to>
                                    </p:set>
                                  </p:childTnLst>
                                </p:cTn>
                              </p:par>
                            </p:childTnLst>
                          </p:cTn>
                        </p:par>
                      </p:childTnLst>
                    </p:cTn>
                  </p:par>
                </p:childTnLst>
              </p:cTn>
              <p:nextCondLst>
                <p:cond evt="onClick" delay="0">
                  <p:tgtEl>
                    <p:spTgt spid="55"/>
                  </p:tgtEl>
                </p:cond>
              </p:nextCondLst>
            </p:seq>
            <p:seq concurrent="1" nextAc="seek">
              <p:cTn id="37" restart="whenNotActive" fill="hold" evtFilter="cancelBubble" nodeType="interactiveSeq">
                <p:stCondLst>
                  <p:cond evt="onClick" delay="0">
                    <p:tgtEl>
                      <p:spTgt spid="56"/>
                    </p:tgtEl>
                  </p:cond>
                </p:stCondLst>
                <p:endSync evt="end" delay="0">
                  <p:rtn val="all"/>
                </p:endSync>
                <p:childTnLst>
                  <p:par>
                    <p:cTn id="38" fill="hold">
                      <p:stCondLst>
                        <p:cond delay="0"/>
                      </p:stCondLst>
                      <p:childTnLst>
                        <p:par>
                          <p:cTn id="39" fill="hold">
                            <p:stCondLst>
                              <p:cond delay="0"/>
                            </p:stCondLst>
                            <p:childTnLst>
                              <p:par>
                                <p:cTn id="40" presetID="16" presetClass="emph" presetSubtype="0" fill="hold" grpId="0" nodeType="clickEffect">
                                  <p:stCondLst>
                                    <p:cond delay="0"/>
                                  </p:stCondLst>
                                  <p:iterate type="lt">
                                    <p:tmPct val="4000"/>
                                  </p:iterate>
                                  <p:childTnLst>
                                    <p:set>
                                      <p:cBhvr override="childStyle">
                                        <p:cTn id="41" dur="500" fill="hold"/>
                                        <p:tgtEl>
                                          <p:spTgt spid="56"/>
                                        </p:tgtEl>
                                        <p:attrNameLst>
                                          <p:attrName>style.color</p:attrName>
                                        </p:attrNameLst>
                                      </p:cBhvr>
                                      <p:to>
                                        <p:clrVal>
                                          <a:srgbClr val="996633"/>
                                        </p:clrVal>
                                      </p:to>
                                    </p:set>
                                    <p:set>
                                      <p:cBhvr>
                                        <p:cTn id="42" dur="500" fill="hold"/>
                                        <p:tgtEl>
                                          <p:spTgt spid="56"/>
                                        </p:tgtEl>
                                        <p:attrNameLst>
                                          <p:attrName>fillcolor</p:attrName>
                                        </p:attrNameLst>
                                      </p:cBhvr>
                                      <p:to>
                                        <p:clrVal>
                                          <a:srgbClr val="996633"/>
                                        </p:clrVal>
                                      </p:to>
                                    </p:set>
                                    <p:set>
                                      <p:cBhvr>
                                        <p:cTn id="43" dur="500" fill="hold"/>
                                        <p:tgtEl>
                                          <p:spTgt spid="56"/>
                                        </p:tgtEl>
                                        <p:attrNameLst>
                                          <p:attrName>fill.type</p:attrName>
                                        </p:attrNameLst>
                                      </p:cBhvr>
                                      <p:to>
                                        <p:strVal val="solid"/>
                                      </p:to>
                                    </p:set>
                                  </p:childTnLst>
                                </p:cTn>
                              </p:par>
                            </p:childTnLst>
                          </p:cTn>
                        </p:par>
                      </p:childTnLst>
                    </p:cTn>
                  </p:par>
                </p:childTnLst>
              </p:cTn>
              <p:nextCondLst>
                <p:cond evt="onClick" delay="0">
                  <p:tgtEl>
                    <p:spTgt spid="56"/>
                  </p:tgtEl>
                </p:cond>
              </p:nextCondLst>
            </p:seq>
            <p:seq concurrent="1" nextAc="seek">
              <p:cTn id="44" restart="whenNotActive" fill="hold" evtFilter="cancelBubble" nodeType="interactiveSeq">
                <p:stCondLst>
                  <p:cond evt="onClick" delay="0">
                    <p:tgtEl>
                      <p:spTgt spid="57"/>
                    </p:tgtEl>
                  </p:cond>
                </p:stCondLst>
                <p:endSync evt="end" delay="0">
                  <p:rtn val="all"/>
                </p:endSync>
                <p:childTnLst>
                  <p:par>
                    <p:cTn id="45" fill="hold">
                      <p:stCondLst>
                        <p:cond delay="0"/>
                      </p:stCondLst>
                      <p:childTnLst>
                        <p:par>
                          <p:cTn id="46" fill="hold">
                            <p:stCondLst>
                              <p:cond delay="0"/>
                            </p:stCondLst>
                            <p:childTnLst>
                              <p:par>
                                <p:cTn id="47" presetID="16" presetClass="emph" presetSubtype="0" fill="hold" grpId="0" nodeType="clickEffect">
                                  <p:stCondLst>
                                    <p:cond delay="0"/>
                                  </p:stCondLst>
                                  <p:iterate type="lt">
                                    <p:tmPct val="4000"/>
                                  </p:iterate>
                                  <p:childTnLst>
                                    <p:set>
                                      <p:cBhvr override="childStyle">
                                        <p:cTn id="48" dur="500" fill="hold"/>
                                        <p:tgtEl>
                                          <p:spTgt spid="57"/>
                                        </p:tgtEl>
                                        <p:attrNameLst>
                                          <p:attrName>style.color</p:attrName>
                                        </p:attrNameLst>
                                      </p:cBhvr>
                                      <p:to>
                                        <p:clrVal>
                                          <a:srgbClr val="996633"/>
                                        </p:clrVal>
                                      </p:to>
                                    </p:set>
                                    <p:set>
                                      <p:cBhvr>
                                        <p:cTn id="49" dur="500" fill="hold"/>
                                        <p:tgtEl>
                                          <p:spTgt spid="57"/>
                                        </p:tgtEl>
                                        <p:attrNameLst>
                                          <p:attrName>fillcolor</p:attrName>
                                        </p:attrNameLst>
                                      </p:cBhvr>
                                      <p:to>
                                        <p:clrVal>
                                          <a:srgbClr val="996633"/>
                                        </p:clrVal>
                                      </p:to>
                                    </p:set>
                                    <p:set>
                                      <p:cBhvr>
                                        <p:cTn id="50" dur="500" fill="hold"/>
                                        <p:tgtEl>
                                          <p:spTgt spid="57"/>
                                        </p:tgtEl>
                                        <p:attrNameLst>
                                          <p:attrName>fill.type</p:attrName>
                                        </p:attrNameLst>
                                      </p:cBhvr>
                                      <p:to>
                                        <p:strVal val="solid"/>
                                      </p:to>
                                    </p:set>
                                  </p:childTnLst>
                                </p:cTn>
                              </p:par>
                            </p:childTnLst>
                          </p:cTn>
                        </p:par>
                      </p:childTnLst>
                    </p:cTn>
                  </p:par>
                </p:childTnLst>
              </p:cTn>
              <p:nextCondLst>
                <p:cond evt="onClick" delay="0">
                  <p:tgtEl>
                    <p:spTgt spid="57"/>
                  </p:tgtEl>
                </p:cond>
              </p:nextCondLst>
            </p:seq>
            <p:seq concurrent="1" nextAc="seek">
              <p:cTn id="51" restart="whenNotActive" fill="hold" evtFilter="cancelBubble" nodeType="interactiveSeq">
                <p:stCondLst>
                  <p:cond evt="onClick" delay="0">
                    <p:tgtEl>
                      <p:spTgt spid="58"/>
                    </p:tgtEl>
                  </p:cond>
                </p:stCondLst>
                <p:endSync evt="end" delay="0">
                  <p:rtn val="all"/>
                </p:endSync>
                <p:childTnLst>
                  <p:par>
                    <p:cTn id="52" fill="hold">
                      <p:stCondLst>
                        <p:cond delay="0"/>
                      </p:stCondLst>
                      <p:childTnLst>
                        <p:par>
                          <p:cTn id="53" fill="hold">
                            <p:stCondLst>
                              <p:cond delay="0"/>
                            </p:stCondLst>
                            <p:childTnLst>
                              <p:par>
                                <p:cTn id="54" presetID="16" presetClass="emph" presetSubtype="0" fill="hold" grpId="0" nodeType="clickEffect">
                                  <p:stCondLst>
                                    <p:cond delay="0"/>
                                  </p:stCondLst>
                                  <p:iterate type="lt">
                                    <p:tmPct val="4000"/>
                                  </p:iterate>
                                  <p:childTnLst>
                                    <p:set>
                                      <p:cBhvr override="childStyle">
                                        <p:cTn id="55" dur="500" fill="hold"/>
                                        <p:tgtEl>
                                          <p:spTgt spid="58"/>
                                        </p:tgtEl>
                                        <p:attrNameLst>
                                          <p:attrName>style.color</p:attrName>
                                        </p:attrNameLst>
                                      </p:cBhvr>
                                      <p:to>
                                        <p:clrVal>
                                          <a:srgbClr val="996633"/>
                                        </p:clrVal>
                                      </p:to>
                                    </p:set>
                                    <p:set>
                                      <p:cBhvr>
                                        <p:cTn id="56" dur="500" fill="hold"/>
                                        <p:tgtEl>
                                          <p:spTgt spid="58"/>
                                        </p:tgtEl>
                                        <p:attrNameLst>
                                          <p:attrName>fillcolor</p:attrName>
                                        </p:attrNameLst>
                                      </p:cBhvr>
                                      <p:to>
                                        <p:clrVal>
                                          <a:srgbClr val="996633"/>
                                        </p:clrVal>
                                      </p:to>
                                    </p:set>
                                    <p:set>
                                      <p:cBhvr>
                                        <p:cTn id="57" dur="500" fill="hold"/>
                                        <p:tgtEl>
                                          <p:spTgt spid="58"/>
                                        </p:tgtEl>
                                        <p:attrNameLst>
                                          <p:attrName>fill.type</p:attrName>
                                        </p:attrNameLst>
                                      </p:cBhvr>
                                      <p:to>
                                        <p:strVal val="solid"/>
                                      </p:to>
                                    </p:set>
                                  </p:childTnLst>
                                </p:cTn>
                              </p:par>
                            </p:childTnLst>
                          </p:cTn>
                        </p:par>
                      </p:childTnLst>
                    </p:cTn>
                  </p:par>
                </p:childTnLst>
              </p:cTn>
              <p:nextCondLst>
                <p:cond evt="onClick" delay="0">
                  <p:tgtEl>
                    <p:spTgt spid="58"/>
                  </p:tgtEl>
                </p:cond>
              </p:nextCondLst>
            </p:seq>
            <p:seq concurrent="1" nextAc="seek">
              <p:cTn id="58" restart="whenNotActive" fill="hold" evtFilter="cancelBubble" nodeType="interactiveSeq">
                <p:stCondLst>
                  <p:cond evt="onClick" delay="0">
                    <p:tgtEl>
                      <p:spTgt spid="61"/>
                    </p:tgtEl>
                  </p:cond>
                </p:stCondLst>
                <p:endSync evt="end" delay="0">
                  <p:rtn val="all"/>
                </p:endSync>
                <p:childTnLst>
                  <p:par>
                    <p:cTn id="59" fill="hold">
                      <p:stCondLst>
                        <p:cond delay="0"/>
                      </p:stCondLst>
                      <p:childTnLst>
                        <p:par>
                          <p:cTn id="60" fill="hold">
                            <p:stCondLst>
                              <p:cond delay="0"/>
                            </p:stCondLst>
                            <p:childTnLst>
                              <p:par>
                                <p:cTn id="61" presetID="16" presetClass="emph" presetSubtype="0" fill="hold" grpId="0" nodeType="clickEffect">
                                  <p:stCondLst>
                                    <p:cond delay="0"/>
                                  </p:stCondLst>
                                  <p:iterate type="lt">
                                    <p:tmPct val="4000"/>
                                  </p:iterate>
                                  <p:childTnLst>
                                    <p:set>
                                      <p:cBhvr override="childStyle">
                                        <p:cTn id="62" dur="500" fill="hold"/>
                                        <p:tgtEl>
                                          <p:spTgt spid="61"/>
                                        </p:tgtEl>
                                        <p:attrNameLst>
                                          <p:attrName>style.color</p:attrName>
                                        </p:attrNameLst>
                                      </p:cBhvr>
                                      <p:to>
                                        <p:clrVal>
                                          <a:srgbClr val="996633"/>
                                        </p:clrVal>
                                      </p:to>
                                    </p:set>
                                    <p:set>
                                      <p:cBhvr>
                                        <p:cTn id="63" dur="500" fill="hold"/>
                                        <p:tgtEl>
                                          <p:spTgt spid="61"/>
                                        </p:tgtEl>
                                        <p:attrNameLst>
                                          <p:attrName>fillcolor</p:attrName>
                                        </p:attrNameLst>
                                      </p:cBhvr>
                                      <p:to>
                                        <p:clrVal>
                                          <a:srgbClr val="996633"/>
                                        </p:clrVal>
                                      </p:to>
                                    </p:set>
                                    <p:set>
                                      <p:cBhvr>
                                        <p:cTn id="64" dur="500" fill="hold"/>
                                        <p:tgtEl>
                                          <p:spTgt spid="61"/>
                                        </p:tgtEl>
                                        <p:attrNameLst>
                                          <p:attrName>fill.type</p:attrName>
                                        </p:attrNameLst>
                                      </p:cBhvr>
                                      <p:to>
                                        <p:strVal val="solid"/>
                                      </p:to>
                                    </p:set>
                                  </p:childTnLst>
                                </p:cTn>
                              </p:par>
                            </p:childTnLst>
                          </p:cTn>
                        </p:par>
                      </p:childTnLst>
                    </p:cTn>
                  </p:par>
                </p:childTnLst>
              </p:cTn>
              <p:nextCondLst>
                <p:cond evt="onClick" delay="0">
                  <p:tgtEl>
                    <p:spTgt spid="61"/>
                  </p:tgtEl>
                </p:cond>
              </p:nextCondLst>
            </p:seq>
            <p:seq concurrent="1" nextAc="seek">
              <p:cTn id="65" restart="whenNotActive" fill="hold" evtFilter="cancelBubble" nodeType="interactiveSeq">
                <p:stCondLst>
                  <p:cond evt="onClick" delay="0">
                    <p:tgtEl>
                      <p:spTgt spid="60"/>
                    </p:tgtEl>
                  </p:cond>
                </p:stCondLst>
                <p:endSync evt="end" delay="0">
                  <p:rtn val="all"/>
                </p:endSync>
                <p:childTnLst>
                  <p:par>
                    <p:cTn id="66" fill="hold">
                      <p:stCondLst>
                        <p:cond delay="0"/>
                      </p:stCondLst>
                      <p:childTnLst>
                        <p:par>
                          <p:cTn id="67" fill="hold">
                            <p:stCondLst>
                              <p:cond delay="0"/>
                            </p:stCondLst>
                            <p:childTnLst>
                              <p:par>
                                <p:cTn id="68" presetID="16" presetClass="emph" presetSubtype="0" fill="hold" grpId="0" nodeType="clickEffect">
                                  <p:stCondLst>
                                    <p:cond delay="0"/>
                                  </p:stCondLst>
                                  <p:iterate type="lt">
                                    <p:tmPct val="4000"/>
                                  </p:iterate>
                                  <p:childTnLst>
                                    <p:set>
                                      <p:cBhvr override="childStyle">
                                        <p:cTn id="69" dur="500" fill="hold"/>
                                        <p:tgtEl>
                                          <p:spTgt spid="60"/>
                                        </p:tgtEl>
                                        <p:attrNameLst>
                                          <p:attrName>style.color</p:attrName>
                                        </p:attrNameLst>
                                      </p:cBhvr>
                                      <p:to>
                                        <p:clrVal>
                                          <a:srgbClr val="996633"/>
                                        </p:clrVal>
                                      </p:to>
                                    </p:set>
                                    <p:set>
                                      <p:cBhvr>
                                        <p:cTn id="70" dur="500" fill="hold"/>
                                        <p:tgtEl>
                                          <p:spTgt spid="60"/>
                                        </p:tgtEl>
                                        <p:attrNameLst>
                                          <p:attrName>fillcolor</p:attrName>
                                        </p:attrNameLst>
                                      </p:cBhvr>
                                      <p:to>
                                        <p:clrVal>
                                          <a:srgbClr val="996633"/>
                                        </p:clrVal>
                                      </p:to>
                                    </p:set>
                                    <p:set>
                                      <p:cBhvr>
                                        <p:cTn id="71" dur="500" fill="hold"/>
                                        <p:tgtEl>
                                          <p:spTgt spid="60"/>
                                        </p:tgtEl>
                                        <p:attrNameLst>
                                          <p:attrName>fill.type</p:attrName>
                                        </p:attrNameLst>
                                      </p:cBhvr>
                                      <p:to>
                                        <p:strVal val="solid"/>
                                      </p:to>
                                    </p:set>
                                  </p:childTnLst>
                                </p:cTn>
                              </p:par>
                            </p:childTnLst>
                          </p:cTn>
                        </p:par>
                      </p:childTnLst>
                    </p:cTn>
                  </p:par>
                </p:childTnLst>
              </p:cTn>
              <p:nextCondLst>
                <p:cond evt="onClick" delay="0">
                  <p:tgtEl>
                    <p:spTgt spid="60"/>
                  </p:tgtEl>
                </p:cond>
              </p:nextCondLst>
            </p:seq>
            <p:seq concurrent="1" nextAc="seek">
              <p:cTn id="72" restart="whenNotActive" fill="hold" evtFilter="cancelBubble" nodeType="interactiveSeq">
                <p:stCondLst>
                  <p:cond evt="onClick" delay="0">
                    <p:tgtEl>
                      <p:spTgt spid="62"/>
                    </p:tgtEl>
                  </p:cond>
                </p:stCondLst>
                <p:endSync evt="end" delay="0">
                  <p:rtn val="all"/>
                </p:endSync>
                <p:childTnLst>
                  <p:par>
                    <p:cTn id="73" fill="hold">
                      <p:stCondLst>
                        <p:cond delay="0"/>
                      </p:stCondLst>
                      <p:childTnLst>
                        <p:par>
                          <p:cTn id="74" fill="hold">
                            <p:stCondLst>
                              <p:cond delay="0"/>
                            </p:stCondLst>
                            <p:childTnLst>
                              <p:par>
                                <p:cTn id="75" presetID="16" presetClass="emph" presetSubtype="0" fill="hold" grpId="0" nodeType="clickEffect">
                                  <p:stCondLst>
                                    <p:cond delay="0"/>
                                  </p:stCondLst>
                                  <p:iterate type="lt">
                                    <p:tmPct val="4000"/>
                                  </p:iterate>
                                  <p:childTnLst>
                                    <p:set>
                                      <p:cBhvr override="childStyle">
                                        <p:cTn id="76" dur="500" fill="hold"/>
                                        <p:tgtEl>
                                          <p:spTgt spid="62"/>
                                        </p:tgtEl>
                                        <p:attrNameLst>
                                          <p:attrName>style.color</p:attrName>
                                        </p:attrNameLst>
                                      </p:cBhvr>
                                      <p:to>
                                        <p:clrVal>
                                          <a:srgbClr val="996633"/>
                                        </p:clrVal>
                                      </p:to>
                                    </p:set>
                                    <p:set>
                                      <p:cBhvr>
                                        <p:cTn id="77" dur="500" fill="hold"/>
                                        <p:tgtEl>
                                          <p:spTgt spid="62"/>
                                        </p:tgtEl>
                                        <p:attrNameLst>
                                          <p:attrName>fillcolor</p:attrName>
                                        </p:attrNameLst>
                                      </p:cBhvr>
                                      <p:to>
                                        <p:clrVal>
                                          <a:srgbClr val="996633"/>
                                        </p:clrVal>
                                      </p:to>
                                    </p:set>
                                    <p:set>
                                      <p:cBhvr>
                                        <p:cTn id="78" dur="500" fill="hold"/>
                                        <p:tgtEl>
                                          <p:spTgt spid="62"/>
                                        </p:tgtEl>
                                        <p:attrNameLst>
                                          <p:attrName>fill.type</p:attrName>
                                        </p:attrNameLst>
                                      </p:cBhvr>
                                      <p:to>
                                        <p:strVal val="solid"/>
                                      </p:to>
                                    </p:set>
                                  </p:childTnLst>
                                </p:cTn>
                              </p:par>
                            </p:childTnLst>
                          </p:cTn>
                        </p:par>
                      </p:childTnLst>
                    </p:cTn>
                  </p:par>
                </p:childTnLst>
              </p:cTn>
              <p:nextCondLst>
                <p:cond evt="onClick" delay="0">
                  <p:tgtEl>
                    <p:spTgt spid="62"/>
                  </p:tgtEl>
                </p:cond>
              </p:nextCondLst>
            </p:seq>
            <p:seq concurrent="1" nextAc="seek">
              <p:cTn id="79" restart="whenNotActive" fill="hold" evtFilter="cancelBubble" nodeType="interactiveSeq">
                <p:stCondLst>
                  <p:cond evt="onClick" delay="0">
                    <p:tgtEl>
                      <p:spTgt spid="65"/>
                    </p:tgtEl>
                  </p:cond>
                </p:stCondLst>
                <p:endSync evt="end" delay="0">
                  <p:rtn val="all"/>
                </p:endSync>
                <p:childTnLst>
                  <p:par>
                    <p:cTn id="80" fill="hold">
                      <p:stCondLst>
                        <p:cond delay="0"/>
                      </p:stCondLst>
                      <p:childTnLst>
                        <p:par>
                          <p:cTn id="81" fill="hold">
                            <p:stCondLst>
                              <p:cond delay="0"/>
                            </p:stCondLst>
                            <p:childTnLst>
                              <p:par>
                                <p:cTn id="82" presetID="16" presetClass="emph" presetSubtype="0" fill="hold" grpId="0" nodeType="clickEffect">
                                  <p:stCondLst>
                                    <p:cond delay="0"/>
                                  </p:stCondLst>
                                  <p:iterate type="lt">
                                    <p:tmPct val="4000"/>
                                  </p:iterate>
                                  <p:childTnLst>
                                    <p:set>
                                      <p:cBhvr override="childStyle">
                                        <p:cTn id="83" dur="500" fill="hold"/>
                                        <p:tgtEl>
                                          <p:spTgt spid="65"/>
                                        </p:tgtEl>
                                        <p:attrNameLst>
                                          <p:attrName>style.color</p:attrName>
                                        </p:attrNameLst>
                                      </p:cBhvr>
                                      <p:to>
                                        <p:clrVal>
                                          <a:srgbClr val="996633"/>
                                        </p:clrVal>
                                      </p:to>
                                    </p:set>
                                    <p:set>
                                      <p:cBhvr>
                                        <p:cTn id="84" dur="500" fill="hold"/>
                                        <p:tgtEl>
                                          <p:spTgt spid="65"/>
                                        </p:tgtEl>
                                        <p:attrNameLst>
                                          <p:attrName>fillcolor</p:attrName>
                                        </p:attrNameLst>
                                      </p:cBhvr>
                                      <p:to>
                                        <p:clrVal>
                                          <a:srgbClr val="996633"/>
                                        </p:clrVal>
                                      </p:to>
                                    </p:set>
                                    <p:set>
                                      <p:cBhvr>
                                        <p:cTn id="85" dur="500" fill="hold"/>
                                        <p:tgtEl>
                                          <p:spTgt spid="65"/>
                                        </p:tgtEl>
                                        <p:attrNameLst>
                                          <p:attrName>fill.type</p:attrName>
                                        </p:attrNameLst>
                                      </p:cBhvr>
                                      <p:to>
                                        <p:strVal val="solid"/>
                                      </p:to>
                                    </p:set>
                                  </p:childTnLst>
                                </p:cTn>
                              </p:par>
                            </p:childTnLst>
                          </p:cTn>
                        </p:par>
                      </p:childTnLst>
                    </p:cTn>
                  </p:par>
                </p:childTnLst>
              </p:cTn>
              <p:nextCondLst>
                <p:cond evt="onClick" delay="0">
                  <p:tgtEl>
                    <p:spTgt spid="65"/>
                  </p:tgtEl>
                </p:cond>
              </p:nextCondLst>
            </p:seq>
            <p:seq concurrent="1" nextAc="seek">
              <p:cTn id="86" restart="whenNotActive" fill="hold" evtFilter="cancelBubble" nodeType="interactiveSeq">
                <p:stCondLst>
                  <p:cond evt="onClick" delay="0">
                    <p:tgtEl>
                      <p:spTgt spid="66"/>
                    </p:tgtEl>
                  </p:cond>
                </p:stCondLst>
                <p:endSync evt="end" delay="0">
                  <p:rtn val="all"/>
                </p:endSync>
                <p:childTnLst>
                  <p:par>
                    <p:cTn id="87" fill="hold">
                      <p:stCondLst>
                        <p:cond delay="0"/>
                      </p:stCondLst>
                      <p:childTnLst>
                        <p:par>
                          <p:cTn id="88" fill="hold">
                            <p:stCondLst>
                              <p:cond delay="0"/>
                            </p:stCondLst>
                            <p:childTnLst>
                              <p:par>
                                <p:cTn id="89" presetID="16" presetClass="emph" presetSubtype="0" fill="hold" grpId="0" nodeType="clickEffect">
                                  <p:stCondLst>
                                    <p:cond delay="0"/>
                                  </p:stCondLst>
                                  <p:iterate type="lt">
                                    <p:tmPct val="4000"/>
                                  </p:iterate>
                                  <p:childTnLst>
                                    <p:set>
                                      <p:cBhvr override="childStyle">
                                        <p:cTn id="90" dur="500" fill="hold"/>
                                        <p:tgtEl>
                                          <p:spTgt spid="66"/>
                                        </p:tgtEl>
                                        <p:attrNameLst>
                                          <p:attrName>style.color</p:attrName>
                                        </p:attrNameLst>
                                      </p:cBhvr>
                                      <p:to>
                                        <p:clrVal>
                                          <a:srgbClr val="996633"/>
                                        </p:clrVal>
                                      </p:to>
                                    </p:set>
                                    <p:set>
                                      <p:cBhvr>
                                        <p:cTn id="91" dur="500" fill="hold"/>
                                        <p:tgtEl>
                                          <p:spTgt spid="66"/>
                                        </p:tgtEl>
                                        <p:attrNameLst>
                                          <p:attrName>fillcolor</p:attrName>
                                        </p:attrNameLst>
                                      </p:cBhvr>
                                      <p:to>
                                        <p:clrVal>
                                          <a:srgbClr val="996633"/>
                                        </p:clrVal>
                                      </p:to>
                                    </p:set>
                                    <p:set>
                                      <p:cBhvr>
                                        <p:cTn id="92" dur="500" fill="hold"/>
                                        <p:tgtEl>
                                          <p:spTgt spid="66"/>
                                        </p:tgtEl>
                                        <p:attrNameLst>
                                          <p:attrName>fill.type</p:attrName>
                                        </p:attrNameLst>
                                      </p:cBhvr>
                                      <p:to>
                                        <p:strVal val="solid"/>
                                      </p:to>
                                    </p:set>
                                  </p:childTnLst>
                                </p:cTn>
                              </p:par>
                            </p:childTnLst>
                          </p:cTn>
                        </p:par>
                      </p:childTnLst>
                    </p:cTn>
                  </p:par>
                </p:childTnLst>
              </p:cTn>
              <p:nextCondLst>
                <p:cond evt="onClick" delay="0">
                  <p:tgtEl>
                    <p:spTgt spid="66"/>
                  </p:tgtEl>
                </p:cond>
              </p:nextCondLst>
            </p:seq>
            <p:seq concurrent="1" nextAc="seek">
              <p:cTn id="93" restart="whenNotActive" fill="hold" evtFilter="cancelBubble" nodeType="interactiveSeq">
                <p:stCondLst>
                  <p:cond evt="onClick" delay="0">
                    <p:tgtEl>
                      <p:spTgt spid="67"/>
                    </p:tgtEl>
                  </p:cond>
                </p:stCondLst>
                <p:endSync evt="end" delay="0">
                  <p:rtn val="all"/>
                </p:endSync>
                <p:childTnLst>
                  <p:par>
                    <p:cTn id="94" fill="hold">
                      <p:stCondLst>
                        <p:cond delay="0"/>
                      </p:stCondLst>
                      <p:childTnLst>
                        <p:par>
                          <p:cTn id="95" fill="hold">
                            <p:stCondLst>
                              <p:cond delay="0"/>
                            </p:stCondLst>
                            <p:childTnLst>
                              <p:par>
                                <p:cTn id="96" presetID="16" presetClass="emph" presetSubtype="0" fill="hold" grpId="0" nodeType="clickEffect">
                                  <p:stCondLst>
                                    <p:cond delay="0"/>
                                  </p:stCondLst>
                                  <p:iterate type="lt">
                                    <p:tmPct val="4000"/>
                                  </p:iterate>
                                  <p:childTnLst>
                                    <p:set>
                                      <p:cBhvr override="childStyle">
                                        <p:cTn id="97" dur="500" fill="hold"/>
                                        <p:tgtEl>
                                          <p:spTgt spid="67"/>
                                        </p:tgtEl>
                                        <p:attrNameLst>
                                          <p:attrName>style.color</p:attrName>
                                        </p:attrNameLst>
                                      </p:cBhvr>
                                      <p:to>
                                        <p:clrVal>
                                          <a:srgbClr val="996633"/>
                                        </p:clrVal>
                                      </p:to>
                                    </p:set>
                                    <p:set>
                                      <p:cBhvr>
                                        <p:cTn id="98" dur="500" fill="hold"/>
                                        <p:tgtEl>
                                          <p:spTgt spid="67"/>
                                        </p:tgtEl>
                                        <p:attrNameLst>
                                          <p:attrName>fillcolor</p:attrName>
                                        </p:attrNameLst>
                                      </p:cBhvr>
                                      <p:to>
                                        <p:clrVal>
                                          <a:srgbClr val="996633"/>
                                        </p:clrVal>
                                      </p:to>
                                    </p:set>
                                    <p:set>
                                      <p:cBhvr>
                                        <p:cTn id="99" dur="500" fill="hold"/>
                                        <p:tgtEl>
                                          <p:spTgt spid="67"/>
                                        </p:tgtEl>
                                        <p:attrNameLst>
                                          <p:attrName>fill.type</p:attrName>
                                        </p:attrNameLst>
                                      </p:cBhvr>
                                      <p:to>
                                        <p:strVal val="solid"/>
                                      </p:to>
                                    </p:set>
                                  </p:childTnLst>
                                </p:cTn>
                              </p:par>
                            </p:childTnLst>
                          </p:cTn>
                        </p:par>
                      </p:childTnLst>
                    </p:cTn>
                  </p:par>
                </p:childTnLst>
              </p:cTn>
              <p:nextCondLst>
                <p:cond evt="onClick" delay="0">
                  <p:tgtEl>
                    <p:spTgt spid="67"/>
                  </p:tgtEl>
                </p:cond>
              </p:nextCondLst>
            </p:seq>
            <p:seq concurrent="1" nextAc="seek">
              <p:cTn id="100" restart="whenNotActive" fill="hold" evtFilter="cancelBubble" nodeType="interactiveSeq">
                <p:stCondLst>
                  <p:cond evt="onClick" delay="0">
                    <p:tgtEl>
                      <p:spTgt spid="68"/>
                    </p:tgtEl>
                  </p:cond>
                </p:stCondLst>
                <p:endSync evt="end" delay="0">
                  <p:rtn val="all"/>
                </p:endSync>
                <p:childTnLst>
                  <p:par>
                    <p:cTn id="101" fill="hold">
                      <p:stCondLst>
                        <p:cond delay="0"/>
                      </p:stCondLst>
                      <p:childTnLst>
                        <p:par>
                          <p:cTn id="102" fill="hold">
                            <p:stCondLst>
                              <p:cond delay="0"/>
                            </p:stCondLst>
                            <p:childTnLst>
                              <p:par>
                                <p:cTn id="103" presetID="16" presetClass="emph" presetSubtype="0" fill="hold" grpId="0" nodeType="clickEffect">
                                  <p:stCondLst>
                                    <p:cond delay="0"/>
                                  </p:stCondLst>
                                  <p:iterate type="lt">
                                    <p:tmPct val="4000"/>
                                  </p:iterate>
                                  <p:childTnLst>
                                    <p:set>
                                      <p:cBhvr override="childStyle">
                                        <p:cTn id="104" dur="500" fill="hold"/>
                                        <p:tgtEl>
                                          <p:spTgt spid="68"/>
                                        </p:tgtEl>
                                        <p:attrNameLst>
                                          <p:attrName>style.color</p:attrName>
                                        </p:attrNameLst>
                                      </p:cBhvr>
                                      <p:to>
                                        <p:clrVal>
                                          <a:srgbClr val="996633"/>
                                        </p:clrVal>
                                      </p:to>
                                    </p:set>
                                    <p:set>
                                      <p:cBhvr>
                                        <p:cTn id="105" dur="500" fill="hold"/>
                                        <p:tgtEl>
                                          <p:spTgt spid="68"/>
                                        </p:tgtEl>
                                        <p:attrNameLst>
                                          <p:attrName>fillcolor</p:attrName>
                                        </p:attrNameLst>
                                      </p:cBhvr>
                                      <p:to>
                                        <p:clrVal>
                                          <a:srgbClr val="996633"/>
                                        </p:clrVal>
                                      </p:to>
                                    </p:set>
                                    <p:set>
                                      <p:cBhvr>
                                        <p:cTn id="106" dur="500" fill="hold"/>
                                        <p:tgtEl>
                                          <p:spTgt spid="68"/>
                                        </p:tgtEl>
                                        <p:attrNameLst>
                                          <p:attrName>fill.type</p:attrName>
                                        </p:attrNameLst>
                                      </p:cBhvr>
                                      <p:to>
                                        <p:strVal val="solid"/>
                                      </p:to>
                                    </p:set>
                                  </p:childTnLst>
                                </p:cTn>
                              </p:par>
                            </p:childTnLst>
                          </p:cTn>
                        </p:par>
                      </p:childTnLst>
                    </p:cTn>
                  </p:par>
                </p:childTnLst>
              </p:cTn>
              <p:nextCondLst>
                <p:cond evt="onClick" delay="0">
                  <p:tgtEl>
                    <p:spTgt spid="68"/>
                  </p:tgtEl>
                </p:cond>
              </p:nextCondLst>
            </p:seq>
            <p:seq concurrent="1" nextAc="seek">
              <p:cTn id="107" restart="whenNotActive" fill="hold" evtFilter="cancelBubble" nodeType="interactiveSeq">
                <p:stCondLst>
                  <p:cond evt="onClick" delay="0">
                    <p:tgtEl>
                      <p:spTgt spid="69"/>
                    </p:tgtEl>
                  </p:cond>
                </p:stCondLst>
                <p:endSync evt="end" delay="0">
                  <p:rtn val="all"/>
                </p:endSync>
                <p:childTnLst>
                  <p:par>
                    <p:cTn id="108" fill="hold">
                      <p:stCondLst>
                        <p:cond delay="0"/>
                      </p:stCondLst>
                      <p:childTnLst>
                        <p:par>
                          <p:cTn id="109" fill="hold">
                            <p:stCondLst>
                              <p:cond delay="0"/>
                            </p:stCondLst>
                            <p:childTnLst>
                              <p:par>
                                <p:cTn id="110" presetID="16" presetClass="emph" presetSubtype="0" fill="hold" grpId="0" nodeType="clickEffect">
                                  <p:stCondLst>
                                    <p:cond delay="0"/>
                                  </p:stCondLst>
                                  <p:iterate type="lt">
                                    <p:tmPct val="4000"/>
                                  </p:iterate>
                                  <p:childTnLst>
                                    <p:set>
                                      <p:cBhvr override="childStyle">
                                        <p:cTn id="111" dur="500" fill="hold"/>
                                        <p:tgtEl>
                                          <p:spTgt spid="69"/>
                                        </p:tgtEl>
                                        <p:attrNameLst>
                                          <p:attrName>style.color</p:attrName>
                                        </p:attrNameLst>
                                      </p:cBhvr>
                                      <p:to>
                                        <p:clrVal>
                                          <a:srgbClr val="996633"/>
                                        </p:clrVal>
                                      </p:to>
                                    </p:set>
                                    <p:set>
                                      <p:cBhvr>
                                        <p:cTn id="112" dur="500" fill="hold"/>
                                        <p:tgtEl>
                                          <p:spTgt spid="69"/>
                                        </p:tgtEl>
                                        <p:attrNameLst>
                                          <p:attrName>fillcolor</p:attrName>
                                        </p:attrNameLst>
                                      </p:cBhvr>
                                      <p:to>
                                        <p:clrVal>
                                          <a:srgbClr val="996633"/>
                                        </p:clrVal>
                                      </p:to>
                                    </p:set>
                                    <p:set>
                                      <p:cBhvr>
                                        <p:cTn id="113" dur="500" fill="hold"/>
                                        <p:tgtEl>
                                          <p:spTgt spid="69"/>
                                        </p:tgtEl>
                                        <p:attrNameLst>
                                          <p:attrName>fill.type</p:attrName>
                                        </p:attrNameLst>
                                      </p:cBhvr>
                                      <p:to>
                                        <p:strVal val="solid"/>
                                      </p:to>
                                    </p:set>
                                  </p:childTnLst>
                                </p:cTn>
                              </p:par>
                            </p:childTnLst>
                          </p:cTn>
                        </p:par>
                      </p:childTnLst>
                    </p:cTn>
                  </p:par>
                </p:childTnLst>
              </p:cTn>
              <p:nextCondLst>
                <p:cond evt="onClick" delay="0">
                  <p:tgtEl>
                    <p:spTgt spid="69"/>
                  </p:tgtEl>
                </p:cond>
              </p:nextCondLst>
            </p:seq>
            <p:seq concurrent="1" nextAc="seek">
              <p:cTn id="114" restart="whenNotActive" fill="hold" evtFilter="cancelBubble" nodeType="interactiveSeq">
                <p:stCondLst>
                  <p:cond evt="onClick" delay="0">
                    <p:tgtEl>
                      <p:spTgt spid="70"/>
                    </p:tgtEl>
                  </p:cond>
                </p:stCondLst>
                <p:endSync evt="end" delay="0">
                  <p:rtn val="all"/>
                </p:endSync>
                <p:childTnLst>
                  <p:par>
                    <p:cTn id="115" fill="hold">
                      <p:stCondLst>
                        <p:cond delay="0"/>
                      </p:stCondLst>
                      <p:childTnLst>
                        <p:par>
                          <p:cTn id="116" fill="hold">
                            <p:stCondLst>
                              <p:cond delay="0"/>
                            </p:stCondLst>
                            <p:childTnLst>
                              <p:par>
                                <p:cTn id="117" presetID="16" presetClass="emph" presetSubtype="0" fill="hold" nodeType="clickEffect">
                                  <p:stCondLst>
                                    <p:cond delay="0"/>
                                  </p:stCondLst>
                                  <p:iterate type="lt">
                                    <p:tmPct val="4000"/>
                                  </p:iterate>
                                  <p:childTnLst>
                                    <p:set>
                                      <p:cBhvr override="childStyle">
                                        <p:cTn id="118" dur="500" fill="hold"/>
                                        <p:tgtEl>
                                          <p:spTgt spid="70"/>
                                        </p:tgtEl>
                                        <p:attrNameLst>
                                          <p:attrName>style.color</p:attrName>
                                        </p:attrNameLst>
                                      </p:cBhvr>
                                      <p:to>
                                        <p:clrVal>
                                          <a:srgbClr val="996633"/>
                                        </p:clrVal>
                                      </p:to>
                                    </p:set>
                                    <p:set>
                                      <p:cBhvr>
                                        <p:cTn id="119" dur="500" fill="hold"/>
                                        <p:tgtEl>
                                          <p:spTgt spid="70"/>
                                        </p:tgtEl>
                                        <p:attrNameLst>
                                          <p:attrName>fillcolor</p:attrName>
                                        </p:attrNameLst>
                                      </p:cBhvr>
                                      <p:to>
                                        <p:clrVal>
                                          <a:srgbClr val="996633"/>
                                        </p:clrVal>
                                      </p:to>
                                    </p:set>
                                    <p:set>
                                      <p:cBhvr>
                                        <p:cTn id="120" dur="500" fill="hold"/>
                                        <p:tgtEl>
                                          <p:spTgt spid="70"/>
                                        </p:tgtEl>
                                        <p:attrNameLst>
                                          <p:attrName>fill.type</p:attrName>
                                        </p:attrNameLst>
                                      </p:cBhvr>
                                      <p:to>
                                        <p:strVal val="solid"/>
                                      </p:to>
                                    </p:set>
                                  </p:childTnLst>
                                </p:cTn>
                              </p:par>
                            </p:childTnLst>
                          </p:cTn>
                        </p:par>
                      </p:childTnLst>
                    </p:cTn>
                  </p:par>
                </p:childTnLst>
              </p:cTn>
              <p:nextCondLst>
                <p:cond evt="onClick" delay="0">
                  <p:tgtEl>
                    <p:spTgt spid="70"/>
                  </p:tgtEl>
                </p:cond>
              </p:nextCondLst>
            </p:seq>
            <p:seq concurrent="1" nextAc="seek">
              <p:cTn id="121" restart="whenNotActive" fill="hold" evtFilter="cancelBubble" nodeType="interactiveSeq">
                <p:stCondLst>
                  <p:cond evt="onClick" delay="0">
                    <p:tgtEl>
                      <p:spTgt spid="71"/>
                    </p:tgtEl>
                  </p:cond>
                </p:stCondLst>
                <p:endSync evt="end" delay="0">
                  <p:rtn val="all"/>
                </p:endSync>
                <p:childTnLst>
                  <p:par>
                    <p:cTn id="122" fill="hold">
                      <p:stCondLst>
                        <p:cond delay="0"/>
                      </p:stCondLst>
                      <p:childTnLst>
                        <p:par>
                          <p:cTn id="123" fill="hold">
                            <p:stCondLst>
                              <p:cond delay="0"/>
                            </p:stCondLst>
                            <p:childTnLst>
                              <p:par>
                                <p:cTn id="124" presetID="16" presetClass="emph" presetSubtype="0" fill="hold" grpId="0" nodeType="clickEffect">
                                  <p:stCondLst>
                                    <p:cond delay="0"/>
                                  </p:stCondLst>
                                  <p:iterate type="lt">
                                    <p:tmPct val="4000"/>
                                  </p:iterate>
                                  <p:childTnLst>
                                    <p:set>
                                      <p:cBhvr override="childStyle">
                                        <p:cTn id="125" dur="500" fill="hold"/>
                                        <p:tgtEl>
                                          <p:spTgt spid="71"/>
                                        </p:tgtEl>
                                        <p:attrNameLst>
                                          <p:attrName>style.color</p:attrName>
                                        </p:attrNameLst>
                                      </p:cBhvr>
                                      <p:to>
                                        <p:clrVal>
                                          <a:srgbClr val="996633"/>
                                        </p:clrVal>
                                      </p:to>
                                    </p:set>
                                    <p:set>
                                      <p:cBhvr>
                                        <p:cTn id="126" dur="500" fill="hold"/>
                                        <p:tgtEl>
                                          <p:spTgt spid="71"/>
                                        </p:tgtEl>
                                        <p:attrNameLst>
                                          <p:attrName>fillcolor</p:attrName>
                                        </p:attrNameLst>
                                      </p:cBhvr>
                                      <p:to>
                                        <p:clrVal>
                                          <a:srgbClr val="996633"/>
                                        </p:clrVal>
                                      </p:to>
                                    </p:set>
                                    <p:set>
                                      <p:cBhvr>
                                        <p:cTn id="127" dur="500" fill="hold"/>
                                        <p:tgtEl>
                                          <p:spTgt spid="71"/>
                                        </p:tgtEl>
                                        <p:attrNameLst>
                                          <p:attrName>fill.type</p:attrName>
                                        </p:attrNameLst>
                                      </p:cBhvr>
                                      <p:to>
                                        <p:strVal val="solid"/>
                                      </p:to>
                                    </p:set>
                                  </p:childTnLst>
                                </p:cTn>
                              </p:par>
                            </p:childTnLst>
                          </p:cTn>
                        </p:par>
                      </p:childTnLst>
                    </p:cTn>
                  </p:par>
                </p:childTnLst>
              </p:cTn>
              <p:nextCondLst>
                <p:cond evt="onClick" delay="0">
                  <p:tgtEl>
                    <p:spTgt spid="71"/>
                  </p:tgtEl>
                </p:cond>
              </p:nextCondLst>
            </p:seq>
            <p:seq concurrent="1" nextAc="seek">
              <p:cTn id="128" restart="whenNotActive" fill="hold" evtFilter="cancelBubble" nodeType="interactiveSeq">
                <p:stCondLst>
                  <p:cond evt="onClick" delay="0">
                    <p:tgtEl>
                      <p:spTgt spid="72"/>
                    </p:tgtEl>
                  </p:cond>
                </p:stCondLst>
                <p:endSync evt="end" delay="0">
                  <p:rtn val="all"/>
                </p:endSync>
                <p:childTnLst>
                  <p:par>
                    <p:cTn id="129" fill="hold">
                      <p:stCondLst>
                        <p:cond delay="0"/>
                      </p:stCondLst>
                      <p:childTnLst>
                        <p:par>
                          <p:cTn id="130" fill="hold">
                            <p:stCondLst>
                              <p:cond delay="0"/>
                            </p:stCondLst>
                            <p:childTnLst>
                              <p:par>
                                <p:cTn id="131" presetID="16" presetClass="emph" presetSubtype="0" fill="hold" grpId="0" nodeType="clickEffect">
                                  <p:stCondLst>
                                    <p:cond delay="0"/>
                                  </p:stCondLst>
                                  <p:iterate type="lt">
                                    <p:tmPct val="4000"/>
                                  </p:iterate>
                                  <p:childTnLst>
                                    <p:set>
                                      <p:cBhvr override="childStyle">
                                        <p:cTn id="132" dur="500" fill="hold"/>
                                        <p:tgtEl>
                                          <p:spTgt spid="72"/>
                                        </p:tgtEl>
                                        <p:attrNameLst>
                                          <p:attrName>style.color</p:attrName>
                                        </p:attrNameLst>
                                      </p:cBhvr>
                                      <p:to>
                                        <p:clrVal>
                                          <a:srgbClr val="996633"/>
                                        </p:clrVal>
                                      </p:to>
                                    </p:set>
                                    <p:set>
                                      <p:cBhvr>
                                        <p:cTn id="133" dur="500" fill="hold"/>
                                        <p:tgtEl>
                                          <p:spTgt spid="72"/>
                                        </p:tgtEl>
                                        <p:attrNameLst>
                                          <p:attrName>fillcolor</p:attrName>
                                        </p:attrNameLst>
                                      </p:cBhvr>
                                      <p:to>
                                        <p:clrVal>
                                          <a:srgbClr val="996633"/>
                                        </p:clrVal>
                                      </p:to>
                                    </p:set>
                                    <p:set>
                                      <p:cBhvr>
                                        <p:cTn id="134" dur="500" fill="hold"/>
                                        <p:tgtEl>
                                          <p:spTgt spid="72"/>
                                        </p:tgtEl>
                                        <p:attrNameLst>
                                          <p:attrName>fill.type</p:attrName>
                                        </p:attrNameLst>
                                      </p:cBhvr>
                                      <p:to>
                                        <p:strVal val="solid"/>
                                      </p:to>
                                    </p:set>
                                  </p:childTnLst>
                                </p:cTn>
                              </p:par>
                            </p:childTnLst>
                          </p:cTn>
                        </p:par>
                      </p:childTnLst>
                    </p:cTn>
                  </p:par>
                </p:childTnLst>
              </p:cTn>
              <p:nextCondLst>
                <p:cond evt="onClick" delay="0">
                  <p:tgtEl>
                    <p:spTgt spid="72"/>
                  </p:tgtEl>
                </p:cond>
              </p:nextCondLst>
            </p:seq>
            <p:seq concurrent="1" nextAc="seek">
              <p:cTn id="135" restart="whenNotActive" fill="hold" evtFilter="cancelBubble" nodeType="interactiveSeq">
                <p:stCondLst>
                  <p:cond evt="onClick" delay="0">
                    <p:tgtEl>
                      <p:spTgt spid="73"/>
                    </p:tgtEl>
                  </p:cond>
                </p:stCondLst>
                <p:endSync evt="end" delay="0">
                  <p:rtn val="all"/>
                </p:endSync>
                <p:childTnLst>
                  <p:par>
                    <p:cTn id="136" fill="hold">
                      <p:stCondLst>
                        <p:cond delay="0"/>
                      </p:stCondLst>
                      <p:childTnLst>
                        <p:par>
                          <p:cTn id="137" fill="hold">
                            <p:stCondLst>
                              <p:cond delay="0"/>
                            </p:stCondLst>
                            <p:childTnLst>
                              <p:par>
                                <p:cTn id="138" presetID="16" presetClass="emph" presetSubtype="0" fill="hold" grpId="0" nodeType="clickEffect">
                                  <p:stCondLst>
                                    <p:cond delay="0"/>
                                  </p:stCondLst>
                                  <p:iterate type="lt">
                                    <p:tmPct val="4000"/>
                                  </p:iterate>
                                  <p:childTnLst>
                                    <p:set>
                                      <p:cBhvr override="childStyle">
                                        <p:cTn id="139" dur="500" fill="hold"/>
                                        <p:tgtEl>
                                          <p:spTgt spid="73"/>
                                        </p:tgtEl>
                                        <p:attrNameLst>
                                          <p:attrName>style.color</p:attrName>
                                        </p:attrNameLst>
                                      </p:cBhvr>
                                      <p:to>
                                        <p:clrVal>
                                          <a:srgbClr val="996633"/>
                                        </p:clrVal>
                                      </p:to>
                                    </p:set>
                                    <p:set>
                                      <p:cBhvr>
                                        <p:cTn id="140" dur="500" fill="hold"/>
                                        <p:tgtEl>
                                          <p:spTgt spid="73"/>
                                        </p:tgtEl>
                                        <p:attrNameLst>
                                          <p:attrName>fillcolor</p:attrName>
                                        </p:attrNameLst>
                                      </p:cBhvr>
                                      <p:to>
                                        <p:clrVal>
                                          <a:srgbClr val="996633"/>
                                        </p:clrVal>
                                      </p:to>
                                    </p:set>
                                    <p:set>
                                      <p:cBhvr>
                                        <p:cTn id="141" dur="500" fill="hold"/>
                                        <p:tgtEl>
                                          <p:spTgt spid="73"/>
                                        </p:tgtEl>
                                        <p:attrNameLst>
                                          <p:attrName>fill.type</p:attrName>
                                        </p:attrNameLst>
                                      </p:cBhvr>
                                      <p:to>
                                        <p:strVal val="solid"/>
                                      </p:to>
                                    </p:set>
                                  </p:childTnLst>
                                </p:cTn>
                              </p:par>
                            </p:childTnLst>
                          </p:cTn>
                        </p:par>
                      </p:childTnLst>
                    </p:cTn>
                  </p:par>
                </p:childTnLst>
              </p:cTn>
              <p:nextCondLst>
                <p:cond evt="onClick" delay="0">
                  <p:tgtEl>
                    <p:spTgt spid="73"/>
                  </p:tgtEl>
                </p:cond>
              </p:nextCondLst>
            </p:seq>
            <p:seq concurrent="1" nextAc="seek">
              <p:cTn id="142" restart="whenNotActive" fill="hold" evtFilter="cancelBubble" nodeType="interactiveSeq">
                <p:stCondLst>
                  <p:cond evt="onClick" delay="0">
                    <p:tgtEl>
                      <p:spTgt spid="74"/>
                    </p:tgtEl>
                  </p:cond>
                </p:stCondLst>
                <p:endSync evt="end" delay="0">
                  <p:rtn val="all"/>
                </p:endSync>
                <p:childTnLst>
                  <p:par>
                    <p:cTn id="143" fill="hold">
                      <p:stCondLst>
                        <p:cond delay="0"/>
                      </p:stCondLst>
                      <p:childTnLst>
                        <p:par>
                          <p:cTn id="144" fill="hold">
                            <p:stCondLst>
                              <p:cond delay="0"/>
                            </p:stCondLst>
                            <p:childTnLst>
                              <p:par>
                                <p:cTn id="145" presetID="16" presetClass="emph" presetSubtype="0" fill="hold" grpId="0" nodeType="clickEffect">
                                  <p:stCondLst>
                                    <p:cond delay="0"/>
                                  </p:stCondLst>
                                  <p:iterate type="lt">
                                    <p:tmPct val="4000"/>
                                  </p:iterate>
                                  <p:childTnLst>
                                    <p:set>
                                      <p:cBhvr override="childStyle">
                                        <p:cTn id="146" dur="500" fill="hold"/>
                                        <p:tgtEl>
                                          <p:spTgt spid="74"/>
                                        </p:tgtEl>
                                        <p:attrNameLst>
                                          <p:attrName>style.color</p:attrName>
                                        </p:attrNameLst>
                                      </p:cBhvr>
                                      <p:to>
                                        <p:clrVal>
                                          <a:srgbClr val="996633"/>
                                        </p:clrVal>
                                      </p:to>
                                    </p:set>
                                    <p:set>
                                      <p:cBhvr>
                                        <p:cTn id="147" dur="500" fill="hold"/>
                                        <p:tgtEl>
                                          <p:spTgt spid="74"/>
                                        </p:tgtEl>
                                        <p:attrNameLst>
                                          <p:attrName>fillcolor</p:attrName>
                                        </p:attrNameLst>
                                      </p:cBhvr>
                                      <p:to>
                                        <p:clrVal>
                                          <a:srgbClr val="996633"/>
                                        </p:clrVal>
                                      </p:to>
                                    </p:set>
                                    <p:set>
                                      <p:cBhvr>
                                        <p:cTn id="148" dur="500" fill="hold"/>
                                        <p:tgtEl>
                                          <p:spTgt spid="74"/>
                                        </p:tgtEl>
                                        <p:attrNameLst>
                                          <p:attrName>fill.type</p:attrName>
                                        </p:attrNameLst>
                                      </p:cBhvr>
                                      <p:to>
                                        <p:strVal val="solid"/>
                                      </p:to>
                                    </p:set>
                                  </p:childTnLst>
                                </p:cTn>
                              </p:par>
                            </p:childTnLst>
                          </p:cTn>
                        </p:par>
                      </p:childTnLst>
                    </p:cTn>
                  </p:par>
                </p:childTnLst>
              </p:cTn>
              <p:nextCondLst>
                <p:cond evt="onClick" delay="0">
                  <p:tgtEl>
                    <p:spTgt spid="74"/>
                  </p:tgtEl>
                </p:cond>
              </p:nextCondLst>
            </p:seq>
            <p:seq concurrent="1" nextAc="seek">
              <p:cTn id="149" restart="whenNotActive" fill="hold" evtFilter="cancelBubble" nodeType="interactiveSeq">
                <p:stCondLst>
                  <p:cond evt="onClick" delay="0">
                    <p:tgtEl>
                      <p:spTgt spid="75"/>
                    </p:tgtEl>
                  </p:cond>
                </p:stCondLst>
                <p:endSync evt="end" delay="0">
                  <p:rtn val="all"/>
                </p:endSync>
                <p:childTnLst>
                  <p:par>
                    <p:cTn id="150" fill="hold">
                      <p:stCondLst>
                        <p:cond delay="0"/>
                      </p:stCondLst>
                      <p:childTnLst>
                        <p:par>
                          <p:cTn id="151" fill="hold">
                            <p:stCondLst>
                              <p:cond delay="0"/>
                            </p:stCondLst>
                            <p:childTnLst>
                              <p:par>
                                <p:cTn id="152" presetID="16" presetClass="emph" presetSubtype="0" fill="hold" grpId="0" nodeType="clickEffect">
                                  <p:stCondLst>
                                    <p:cond delay="0"/>
                                  </p:stCondLst>
                                  <p:iterate type="lt">
                                    <p:tmPct val="4000"/>
                                  </p:iterate>
                                  <p:childTnLst>
                                    <p:set>
                                      <p:cBhvr override="childStyle">
                                        <p:cTn id="153" dur="500" fill="hold"/>
                                        <p:tgtEl>
                                          <p:spTgt spid="75"/>
                                        </p:tgtEl>
                                        <p:attrNameLst>
                                          <p:attrName>style.color</p:attrName>
                                        </p:attrNameLst>
                                      </p:cBhvr>
                                      <p:to>
                                        <p:clrVal>
                                          <a:srgbClr val="996633"/>
                                        </p:clrVal>
                                      </p:to>
                                    </p:set>
                                    <p:set>
                                      <p:cBhvr>
                                        <p:cTn id="154" dur="500" fill="hold"/>
                                        <p:tgtEl>
                                          <p:spTgt spid="75"/>
                                        </p:tgtEl>
                                        <p:attrNameLst>
                                          <p:attrName>fillcolor</p:attrName>
                                        </p:attrNameLst>
                                      </p:cBhvr>
                                      <p:to>
                                        <p:clrVal>
                                          <a:srgbClr val="996633"/>
                                        </p:clrVal>
                                      </p:to>
                                    </p:set>
                                    <p:set>
                                      <p:cBhvr>
                                        <p:cTn id="155" dur="500" fill="hold"/>
                                        <p:tgtEl>
                                          <p:spTgt spid="75"/>
                                        </p:tgtEl>
                                        <p:attrNameLst>
                                          <p:attrName>fill.type</p:attrName>
                                        </p:attrNameLst>
                                      </p:cBhvr>
                                      <p:to>
                                        <p:strVal val="solid"/>
                                      </p:to>
                                    </p:set>
                                  </p:childTnLst>
                                </p:cTn>
                              </p:par>
                            </p:childTnLst>
                          </p:cTn>
                        </p:par>
                      </p:childTnLst>
                    </p:cTn>
                  </p:par>
                </p:childTnLst>
              </p:cTn>
              <p:nextCondLst>
                <p:cond evt="onClick" delay="0">
                  <p:tgtEl>
                    <p:spTgt spid="75"/>
                  </p:tgtEl>
                </p:cond>
              </p:nextCondLst>
            </p:seq>
            <p:seq concurrent="1" nextAc="seek">
              <p:cTn id="156" restart="whenNotActive" fill="hold" evtFilter="cancelBubble" nodeType="interactiveSeq">
                <p:stCondLst>
                  <p:cond evt="onClick" delay="0">
                    <p:tgtEl>
                      <p:spTgt spid="76"/>
                    </p:tgtEl>
                  </p:cond>
                </p:stCondLst>
                <p:endSync evt="end" delay="0">
                  <p:rtn val="all"/>
                </p:endSync>
                <p:childTnLst>
                  <p:par>
                    <p:cTn id="157" fill="hold">
                      <p:stCondLst>
                        <p:cond delay="0"/>
                      </p:stCondLst>
                      <p:childTnLst>
                        <p:par>
                          <p:cTn id="158" fill="hold">
                            <p:stCondLst>
                              <p:cond delay="0"/>
                            </p:stCondLst>
                            <p:childTnLst>
                              <p:par>
                                <p:cTn id="159" presetID="16" presetClass="emph" presetSubtype="0" fill="hold" grpId="0" nodeType="clickEffect">
                                  <p:stCondLst>
                                    <p:cond delay="0"/>
                                  </p:stCondLst>
                                  <p:iterate type="lt">
                                    <p:tmPct val="4000"/>
                                  </p:iterate>
                                  <p:childTnLst>
                                    <p:set>
                                      <p:cBhvr override="childStyle">
                                        <p:cTn id="160" dur="500" fill="hold"/>
                                        <p:tgtEl>
                                          <p:spTgt spid="76"/>
                                        </p:tgtEl>
                                        <p:attrNameLst>
                                          <p:attrName>style.color</p:attrName>
                                        </p:attrNameLst>
                                      </p:cBhvr>
                                      <p:to>
                                        <p:clrVal>
                                          <a:srgbClr val="996633"/>
                                        </p:clrVal>
                                      </p:to>
                                    </p:set>
                                    <p:set>
                                      <p:cBhvr>
                                        <p:cTn id="161" dur="500" fill="hold"/>
                                        <p:tgtEl>
                                          <p:spTgt spid="76"/>
                                        </p:tgtEl>
                                        <p:attrNameLst>
                                          <p:attrName>fillcolor</p:attrName>
                                        </p:attrNameLst>
                                      </p:cBhvr>
                                      <p:to>
                                        <p:clrVal>
                                          <a:srgbClr val="996633"/>
                                        </p:clrVal>
                                      </p:to>
                                    </p:set>
                                    <p:set>
                                      <p:cBhvr>
                                        <p:cTn id="162" dur="500" fill="hold"/>
                                        <p:tgtEl>
                                          <p:spTgt spid="76"/>
                                        </p:tgtEl>
                                        <p:attrNameLst>
                                          <p:attrName>fill.type</p:attrName>
                                        </p:attrNameLst>
                                      </p:cBhvr>
                                      <p:to>
                                        <p:strVal val="solid"/>
                                      </p:to>
                                    </p:set>
                                  </p:childTnLst>
                                </p:cTn>
                              </p:par>
                            </p:childTnLst>
                          </p:cTn>
                        </p:par>
                      </p:childTnLst>
                    </p:cTn>
                  </p:par>
                </p:childTnLst>
              </p:cTn>
              <p:nextCondLst>
                <p:cond evt="onClick" delay="0">
                  <p:tgtEl>
                    <p:spTgt spid="76"/>
                  </p:tgtEl>
                </p:cond>
              </p:nextCondLst>
            </p:seq>
            <p:seq concurrent="1" nextAc="seek">
              <p:cTn id="163" restart="whenNotActive" fill="hold" evtFilter="cancelBubble" nodeType="interactiveSeq">
                <p:stCondLst>
                  <p:cond evt="onClick" delay="0">
                    <p:tgtEl>
                      <p:spTgt spid="77"/>
                    </p:tgtEl>
                  </p:cond>
                </p:stCondLst>
                <p:endSync evt="end" delay="0">
                  <p:rtn val="all"/>
                </p:endSync>
                <p:childTnLst>
                  <p:par>
                    <p:cTn id="164" fill="hold">
                      <p:stCondLst>
                        <p:cond delay="0"/>
                      </p:stCondLst>
                      <p:childTnLst>
                        <p:par>
                          <p:cTn id="165" fill="hold">
                            <p:stCondLst>
                              <p:cond delay="0"/>
                            </p:stCondLst>
                            <p:childTnLst>
                              <p:par>
                                <p:cTn id="166" presetID="16" presetClass="emph" presetSubtype="0" fill="hold" grpId="0" nodeType="clickEffect">
                                  <p:stCondLst>
                                    <p:cond delay="0"/>
                                  </p:stCondLst>
                                  <p:iterate type="lt">
                                    <p:tmPct val="4000"/>
                                  </p:iterate>
                                  <p:childTnLst>
                                    <p:set>
                                      <p:cBhvr override="childStyle">
                                        <p:cTn id="167" dur="500" fill="hold"/>
                                        <p:tgtEl>
                                          <p:spTgt spid="77"/>
                                        </p:tgtEl>
                                        <p:attrNameLst>
                                          <p:attrName>style.color</p:attrName>
                                        </p:attrNameLst>
                                      </p:cBhvr>
                                      <p:to>
                                        <p:clrVal>
                                          <a:srgbClr val="996633"/>
                                        </p:clrVal>
                                      </p:to>
                                    </p:set>
                                    <p:set>
                                      <p:cBhvr>
                                        <p:cTn id="168" dur="500" fill="hold"/>
                                        <p:tgtEl>
                                          <p:spTgt spid="77"/>
                                        </p:tgtEl>
                                        <p:attrNameLst>
                                          <p:attrName>fillcolor</p:attrName>
                                        </p:attrNameLst>
                                      </p:cBhvr>
                                      <p:to>
                                        <p:clrVal>
                                          <a:srgbClr val="996633"/>
                                        </p:clrVal>
                                      </p:to>
                                    </p:set>
                                    <p:set>
                                      <p:cBhvr>
                                        <p:cTn id="169" dur="500" fill="hold"/>
                                        <p:tgtEl>
                                          <p:spTgt spid="77"/>
                                        </p:tgtEl>
                                        <p:attrNameLst>
                                          <p:attrName>fill.type</p:attrName>
                                        </p:attrNameLst>
                                      </p:cBhvr>
                                      <p:to>
                                        <p:strVal val="solid"/>
                                      </p:to>
                                    </p:set>
                                  </p:childTnLst>
                                </p:cTn>
                              </p:par>
                            </p:childTnLst>
                          </p:cTn>
                        </p:par>
                      </p:childTnLst>
                    </p:cTn>
                  </p:par>
                </p:childTnLst>
              </p:cTn>
              <p:nextCondLst>
                <p:cond evt="onClick" delay="0">
                  <p:tgtEl>
                    <p:spTgt spid="77"/>
                  </p:tgtEl>
                </p:cond>
              </p:nextCondLst>
            </p:seq>
            <p:seq concurrent="1" nextAc="seek">
              <p:cTn id="170" restart="whenNotActive" fill="hold" evtFilter="cancelBubble" nodeType="interactiveSeq">
                <p:stCondLst>
                  <p:cond evt="onClick" delay="0">
                    <p:tgtEl>
                      <p:spTgt spid="78"/>
                    </p:tgtEl>
                  </p:cond>
                </p:stCondLst>
                <p:endSync evt="end" delay="0">
                  <p:rtn val="all"/>
                </p:endSync>
                <p:childTnLst>
                  <p:par>
                    <p:cTn id="171" fill="hold">
                      <p:stCondLst>
                        <p:cond delay="0"/>
                      </p:stCondLst>
                      <p:childTnLst>
                        <p:par>
                          <p:cTn id="172" fill="hold">
                            <p:stCondLst>
                              <p:cond delay="0"/>
                            </p:stCondLst>
                            <p:childTnLst>
                              <p:par>
                                <p:cTn id="173" presetID="16" presetClass="emph" presetSubtype="0" fill="hold" grpId="0" nodeType="clickEffect">
                                  <p:stCondLst>
                                    <p:cond delay="0"/>
                                  </p:stCondLst>
                                  <p:iterate type="lt">
                                    <p:tmPct val="4000"/>
                                  </p:iterate>
                                  <p:childTnLst>
                                    <p:set>
                                      <p:cBhvr override="childStyle">
                                        <p:cTn id="174" dur="500" fill="hold"/>
                                        <p:tgtEl>
                                          <p:spTgt spid="78"/>
                                        </p:tgtEl>
                                        <p:attrNameLst>
                                          <p:attrName>style.color</p:attrName>
                                        </p:attrNameLst>
                                      </p:cBhvr>
                                      <p:to>
                                        <p:clrVal>
                                          <a:srgbClr val="996633"/>
                                        </p:clrVal>
                                      </p:to>
                                    </p:set>
                                    <p:set>
                                      <p:cBhvr>
                                        <p:cTn id="175" dur="500" fill="hold"/>
                                        <p:tgtEl>
                                          <p:spTgt spid="78"/>
                                        </p:tgtEl>
                                        <p:attrNameLst>
                                          <p:attrName>fillcolor</p:attrName>
                                        </p:attrNameLst>
                                      </p:cBhvr>
                                      <p:to>
                                        <p:clrVal>
                                          <a:srgbClr val="996633"/>
                                        </p:clrVal>
                                      </p:to>
                                    </p:set>
                                    <p:set>
                                      <p:cBhvr>
                                        <p:cTn id="176" dur="500" fill="hold"/>
                                        <p:tgtEl>
                                          <p:spTgt spid="78"/>
                                        </p:tgtEl>
                                        <p:attrNameLst>
                                          <p:attrName>fill.type</p:attrName>
                                        </p:attrNameLst>
                                      </p:cBhvr>
                                      <p:to>
                                        <p:strVal val="solid"/>
                                      </p:to>
                                    </p:set>
                                  </p:childTnLst>
                                </p:cTn>
                              </p:par>
                            </p:childTnLst>
                          </p:cTn>
                        </p:par>
                      </p:childTnLst>
                    </p:cTn>
                  </p:par>
                </p:childTnLst>
              </p:cTn>
              <p:nextCondLst>
                <p:cond evt="onClick" delay="0">
                  <p:tgtEl>
                    <p:spTgt spid="78"/>
                  </p:tgtEl>
                </p:cond>
              </p:nextCondLst>
            </p:seq>
            <p:seq concurrent="1" nextAc="seek">
              <p:cTn id="177" restart="whenNotActive" fill="hold" evtFilter="cancelBubble" nodeType="interactiveSeq">
                <p:stCondLst>
                  <p:cond evt="onClick" delay="0">
                    <p:tgtEl>
                      <p:spTgt spid="79"/>
                    </p:tgtEl>
                  </p:cond>
                </p:stCondLst>
                <p:endSync evt="end" delay="0">
                  <p:rtn val="all"/>
                </p:endSync>
                <p:childTnLst>
                  <p:par>
                    <p:cTn id="178" fill="hold">
                      <p:stCondLst>
                        <p:cond delay="0"/>
                      </p:stCondLst>
                      <p:childTnLst>
                        <p:par>
                          <p:cTn id="179" fill="hold">
                            <p:stCondLst>
                              <p:cond delay="0"/>
                            </p:stCondLst>
                            <p:childTnLst>
                              <p:par>
                                <p:cTn id="180" presetID="16" presetClass="emph" presetSubtype="0" fill="hold" grpId="0" nodeType="clickEffect">
                                  <p:stCondLst>
                                    <p:cond delay="0"/>
                                  </p:stCondLst>
                                  <p:iterate type="lt">
                                    <p:tmPct val="4000"/>
                                  </p:iterate>
                                  <p:childTnLst>
                                    <p:set>
                                      <p:cBhvr override="childStyle">
                                        <p:cTn id="181" dur="500" fill="hold"/>
                                        <p:tgtEl>
                                          <p:spTgt spid="79"/>
                                        </p:tgtEl>
                                        <p:attrNameLst>
                                          <p:attrName>style.color</p:attrName>
                                        </p:attrNameLst>
                                      </p:cBhvr>
                                      <p:to>
                                        <p:clrVal>
                                          <a:srgbClr val="996633"/>
                                        </p:clrVal>
                                      </p:to>
                                    </p:set>
                                    <p:set>
                                      <p:cBhvr>
                                        <p:cTn id="182" dur="500" fill="hold"/>
                                        <p:tgtEl>
                                          <p:spTgt spid="79"/>
                                        </p:tgtEl>
                                        <p:attrNameLst>
                                          <p:attrName>fillcolor</p:attrName>
                                        </p:attrNameLst>
                                      </p:cBhvr>
                                      <p:to>
                                        <p:clrVal>
                                          <a:srgbClr val="996633"/>
                                        </p:clrVal>
                                      </p:to>
                                    </p:set>
                                    <p:set>
                                      <p:cBhvr>
                                        <p:cTn id="183" dur="500" fill="hold"/>
                                        <p:tgtEl>
                                          <p:spTgt spid="79"/>
                                        </p:tgtEl>
                                        <p:attrNameLst>
                                          <p:attrName>fill.type</p:attrName>
                                        </p:attrNameLst>
                                      </p:cBhvr>
                                      <p:to>
                                        <p:strVal val="solid"/>
                                      </p:to>
                                    </p:set>
                                  </p:childTnLst>
                                </p:cTn>
                              </p:par>
                            </p:childTnLst>
                          </p:cTn>
                        </p:par>
                      </p:childTnLst>
                    </p:cTn>
                  </p:par>
                </p:childTnLst>
              </p:cTn>
              <p:nextCondLst>
                <p:cond evt="onClick" delay="0">
                  <p:tgtEl>
                    <p:spTgt spid="79"/>
                  </p:tgtEl>
                </p:cond>
              </p:nextCondLst>
            </p:seq>
            <p:seq concurrent="1" nextAc="seek">
              <p:cTn id="184" restart="whenNotActive" fill="hold" evtFilter="cancelBubble" nodeType="interactiveSeq">
                <p:stCondLst>
                  <p:cond evt="onClick" delay="0">
                    <p:tgtEl>
                      <p:spTgt spid="59"/>
                    </p:tgtEl>
                  </p:cond>
                </p:stCondLst>
                <p:endSync evt="end" delay="0">
                  <p:rtn val="all"/>
                </p:endSync>
                <p:childTnLst>
                  <p:par>
                    <p:cTn id="185" fill="hold">
                      <p:stCondLst>
                        <p:cond delay="0"/>
                      </p:stCondLst>
                      <p:childTnLst>
                        <p:par>
                          <p:cTn id="186" fill="hold">
                            <p:stCondLst>
                              <p:cond delay="0"/>
                            </p:stCondLst>
                            <p:childTnLst>
                              <p:par>
                                <p:cTn id="187" presetID="16" presetClass="emph" presetSubtype="0" fill="hold" grpId="0" nodeType="clickEffect">
                                  <p:stCondLst>
                                    <p:cond delay="0"/>
                                  </p:stCondLst>
                                  <p:iterate type="lt">
                                    <p:tmPct val="4000"/>
                                  </p:iterate>
                                  <p:childTnLst>
                                    <p:set>
                                      <p:cBhvr override="childStyle">
                                        <p:cTn id="188" dur="500" fill="hold"/>
                                        <p:tgtEl>
                                          <p:spTgt spid="59"/>
                                        </p:tgtEl>
                                        <p:attrNameLst>
                                          <p:attrName>style.color</p:attrName>
                                        </p:attrNameLst>
                                      </p:cBhvr>
                                      <p:to>
                                        <p:clrVal>
                                          <a:srgbClr val="996600"/>
                                        </p:clrVal>
                                      </p:to>
                                    </p:set>
                                    <p:set>
                                      <p:cBhvr>
                                        <p:cTn id="189" dur="500" fill="hold"/>
                                        <p:tgtEl>
                                          <p:spTgt spid="59"/>
                                        </p:tgtEl>
                                        <p:attrNameLst>
                                          <p:attrName>fillcolor</p:attrName>
                                        </p:attrNameLst>
                                      </p:cBhvr>
                                      <p:to>
                                        <p:clrVal>
                                          <a:srgbClr val="996600"/>
                                        </p:clrVal>
                                      </p:to>
                                    </p:set>
                                    <p:set>
                                      <p:cBhvr>
                                        <p:cTn id="190" dur="500" fill="hold"/>
                                        <p:tgtEl>
                                          <p:spTgt spid="59"/>
                                        </p:tgtEl>
                                        <p:attrNameLst>
                                          <p:attrName>fill.type</p:attrName>
                                        </p:attrNameLst>
                                      </p:cBhvr>
                                      <p:to>
                                        <p:strVal val="solid"/>
                                      </p:to>
                                    </p:set>
                                  </p:childTnLst>
                                </p:cTn>
                              </p:par>
                            </p:childTnLst>
                          </p:cTn>
                        </p:par>
                      </p:childTnLst>
                    </p:cTn>
                  </p:par>
                </p:childTnLst>
              </p:cTn>
              <p:nextCondLst>
                <p:cond evt="onClick" delay="0">
                  <p:tgtEl>
                    <p:spTgt spid="59"/>
                  </p:tgtEl>
                </p:cond>
              </p:nextCondLst>
            </p:seq>
            <p:seq concurrent="1" nextAc="seek">
              <p:cTn id="191" restart="whenNotActive" fill="hold" evtFilter="cancelBubble" nodeType="interactiveSeq">
                <p:stCondLst>
                  <p:cond evt="onClick" delay="0">
                    <p:tgtEl>
                      <p:spTgt spid="63"/>
                    </p:tgtEl>
                  </p:cond>
                </p:stCondLst>
                <p:endSync evt="end" delay="0">
                  <p:rtn val="all"/>
                </p:endSync>
                <p:childTnLst>
                  <p:par>
                    <p:cTn id="192" fill="hold">
                      <p:stCondLst>
                        <p:cond delay="0"/>
                      </p:stCondLst>
                      <p:childTnLst>
                        <p:par>
                          <p:cTn id="193" fill="hold">
                            <p:stCondLst>
                              <p:cond delay="0"/>
                            </p:stCondLst>
                            <p:childTnLst>
                              <p:par>
                                <p:cTn id="194" presetID="16" presetClass="emph" presetSubtype="0" fill="hold" grpId="0" nodeType="clickEffect">
                                  <p:stCondLst>
                                    <p:cond delay="0"/>
                                  </p:stCondLst>
                                  <p:iterate type="lt">
                                    <p:tmPct val="4000"/>
                                  </p:iterate>
                                  <p:childTnLst>
                                    <p:set>
                                      <p:cBhvr override="childStyle">
                                        <p:cTn id="195" dur="500" fill="hold"/>
                                        <p:tgtEl>
                                          <p:spTgt spid="63"/>
                                        </p:tgtEl>
                                        <p:attrNameLst>
                                          <p:attrName>style.color</p:attrName>
                                        </p:attrNameLst>
                                      </p:cBhvr>
                                      <p:to>
                                        <p:clrVal>
                                          <a:srgbClr val="996600"/>
                                        </p:clrVal>
                                      </p:to>
                                    </p:set>
                                    <p:set>
                                      <p:cBhvr>
                                        <p:cTn id="196" dur="500" fill="hold"/>
                                        <p:tgtEl>
                                          <p:spTgt spid="63"/>
                                        </p:tgtEl>
                                        <p:attrNameLst>
                                          <p:attrName>fillcolor</p:attrName>
                                        </p:attrNameLst>
                                      </p:cBhvr>
                                      <p:to>
                                        <p:clrVal>
                                          <a:srgbClr val="996600"/>
                                        </p:clrVal>
                                      </p:to>
                                    </p:set>
                                    <p:set>
                                      <p:cBhvr>
                                        <p:cTn id="197" dur="500" fill="hold"/>
                                        <p:tgtEl>
                                          <p:spTgt spid="63"/>
                                        </p:tgtEl>
                                        <p:attrNameLst>
                                          <p:attrName>fill.type</p:attrName>
                                        </p:attrNameLst>
                                      </p:cBhvr>
                                      <p:to>
                                        <p:strVal val="solid"/>
                                      </p:to>
                                    </p:set>
                                  </p:childTnLst>
                                </p:cTn>
                              </p:par>
                            </p:childTnLst>
                          </p:cTn>
                        </p:par>
                      </p:childTnLst>
                    </p:cTn>
                  </p:par>
                </p:childTnLst>
              </p:cTn>
              <p:nextCondLst>
                <p:cond evt="onClick" delay="0">
                  <p:tgtEl>
                    <p:spTgt spid="63"/>
                  </p:tgtEl>
                </p:cond>
              </p:nextCondLst>
            </p:seq>
            <p:seq concurrent="1" nextAc="seek">
              <p:cTn id="198" restart="whenNotActive" fill="hold" evtFilter="cancelBubble" nodeType="interactiveSeq">
                <p:stCondLst>
                  <p:cond evt="onClick" delay="0">
                    <p:tgtEl>
                      <p:spTgt spid="64"/>
                    </p:tgtEl>
                  </p:cond>
                </p:stCondLst>
                <p:endSync evt="end" delay="0">
                  <p:rtn val="all"/>
                </p:endSync>
                <p:childTnLst>
                  <p:par>
                    <p:cTn id="199" fill="hold">
                      <p:stCondLst>
                        <p:cond delay="0"/>
                      </p:stCondLst>
                      <p:childTnLst>
                        <p:par>
                          <p:cTn id="200" fill="hold">
                            <p:stCondLst>
                              <p:cond delay="0"/>
                            </p:stCondLst>
                            <p:childTnLst>
                              <p:par>
                                <p:cTn id="201" presetID="16" presetClass="emph" presetSubtype="0" fill="hold" grpId="0" nodeType="clickEffect">
                                  <p:stCondLst>
                                    <p:cond delay="0"/>
                                  </p:stCondLst>
                                  <p:iterate type="lt">
                                    <p:tmPct val="4000"/>
                                  </p:iterate>
                                  <p:childTnLst>
                                    <p:set>
                                      <p:cBhvr override="childStyle">
                                        <p:cTn id="202" dur="500" fill="hold"/>
                                        <p:tgtEl>
                                          <p:spTgt spid="64"/>
                                        </p:tgtEl>
                                        <p:attrNameLst>
                                          <p:attrName>style.color</p:attrName>
                                        </p:attrNameLst>
                                      </p:cBhvr>
                                      <p:to>
                                        <p:clrVal>
                                          <a:srgbClr val="996600"/>
                                        </p:clrVal>
                                      </p:to>
                                    </p:set>
                                    <p:set>
                                      <p:cBhvr>
                                        <p:cTn id="203" dur="500" fill="hold"/>
                                        <p:tgtEl>
                                          <p:spTgt spid="64"/>
                                        </p:tgtEl>
                                        <p:attrNameLst>
                                          <p:attrName>fillcolor</p:attrName>
                                        </p:attrNameLst>
                                      </p:cBhvr>
                                      <p:to>
                                        <p:clrVal>
                                          <a:srgbClr val="996600"/>
                                        </p:clrVal>
                                      </p:to>
                                    </p:set>
                                    <p:set>
                                      <p:cBhvr>
                                        <p:cTn id="204" dur="500" fill="hold"/>
                                        <p:tgtEl>
                                          <p:spTgt spid="64"/>
                                        </p:tgtEl>
                                        <p:attrNameLst>
                                          <p:attrName>fill.type</p:attrName>
                                        </p:attrNameLst>
                                      </p:cBhvr>
                                      <p:to>
                                        <p:strVal val="solid"/>
                                      </p:to>
                                    </p:set>
                                  </p:childTnLst>
                                </p:cTn>
                              </p:par>
                            </p:childTnLst>
                          </p:cTn>
                        </p:par>
                      </p:childTnLst>
                    </p:cTn>
                  </p:par>
                </p:childTnLst>
              </p:cTn>
              <p:nextCondLst>
                <p:cond evt="onClick" delay="0">
                  <p:tgtEl>
                    <p:spTgt spid="64"/>
                  </p:tgtEl>
                </p:cond>
              </p:nextCondLst>
            </p:seq>
          </p:childTnLst>
        </p:cTn>
      </p:par>
    </p:tnLst>
    <p:bldLst>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1" grpId="0" animBg="1"/>
      <p:bldP spid="72" grpId="0" animBg="1"/>
      <p:bldP spid="73" grpId="0" animBg="1"/>
      <p:bldP spid="74" grpId="0" animBg="1"/>
      <p:bldP spid="75" grpId="0" animBg="1"/>
      <p:bldP spid="76" grpId="0" animBg="1"/>
      <p:bldP spid="77" grpId="0" animBg="1"/>
      <p:bldP spid="78" grpId="0" animBg="1"/>
      <p:bldP spid="7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40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1142976" y="1428737"/>
            <a:ext cx="6715172" cy="1938992"/>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000" dirty="0" smtClean="0">
                <a:solidFill>
                  <a:srgbClr val="000066"/>
                </a:solidFill>
                <a:latin typeface="Caladea" pitchFamily="18" charset="0"/>
              </a:rPr>
              <a:t>Which city in the state of Florida has the same name as a Russian city?</a:t>
            </a:r>
            <a:endParaRPr lang="ru-RU" sz="40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1571605" y="5214950"/>
            <a:ext cx="5500726" cy="923330"/>
          </a:xfrm>
          <a:prstGeom prst="rect">
            <a:avLst/>
          </a:prstGeom>
        </p:spPr>
        <p:txBody>
          <a:bodyPr wrap="square">
            <a:spAutoFit/>
          </a:bodyPr>
          <a:lstStyle/>
          <a:p>
            <a:pPr algn="ctr"/>
            <a:r>
              <a:rPr lang="en-US" sz="5400" b="1" dirty="0" smtClean="0">
                <a:ln>
                  <a:solidFill>
                    <a:srgbClr val="FFFF00"/>
                  </a:solidFill>
                </a:ln>
                <a:solidFill>
                  <a:srgbClr val="FF0000"/>
                </a:solidFill>
                <a:latin typeface="Caladea" pitchFamily="18" charset="0"/>
              </a:rPr>
              <a:t>St. Petersburg</a:t>
            </a:r>
            <a:endParaRPr lang="ru-RU" sz="5400" b="1" dirty="0">
              <a:ln>
                <a:solidFill>
                  <a:srgbClr val="FFFF00"/>
                </a:solidFill>
              </a:ln>
              <a:solidFill>
                <a:srgbClr val="FF0000"/>
              </a:solidFill>
            </a:endParaRPr>
          </a:p>
        </p:txBody>
      </p:sp>
      <p:pic>
        <p:nvPicPr>
          <p:cNvPr id="33794" name="Picture 2"/>
          <p:cNvPicPr>
            <a:picLocks noChangeAspect="1" noChangeArrowheads="1"/>
          </p:cNvPicPr>
          <p:nvPr/>
        </p:nvPicPr>
        <p:blipFill>
          <a:blip r:embed="rId4"/>
          <a:srcRect/>
          <a:stretch>
            <a:fillRect/>
          </a:stretch>
        </p:blipFill>
        <p:spPr bwMode="auto">
          <a:xfrm>
            <a:off x="1714480" y="0"/>
            <a:ext cx="5786478" cy="5050017"/>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rgbClr val="92D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50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785786" y="1357298"/>
            <a:ext cx="7715303" cy="2554545"/>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000" dirty="0" smtClean="0">
                <a:solidFill>
                  <a:srgbClr val="000066"/>
                </a:solidFill>
                <a:latin typeface="Caladea" pitchFamily="18" charset="0"/>
              </a:rPr>
              <a:t>What was the name of the most famous legendary knight community in ancient Britain and who was its head?</a:t>
            </a:r>
            <a:endParaRPr lang="ru-RU" sz="40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500034" y="4000504"/>
            <a:ext cx="7858180" cy="1323439"/>
          </a:xfrm>
          <a:prstGeom prst="rect">
            <a:avLst/>
          </a:prstGeom>
        </p:spPr>
        <p:txBody>
          <a:bodyPr wrap="square">
            <a:spAutoFit/>
          </a:bodyPr>
          <a:lstStyle/>
          <a:p>
            <a:pPr algn="ctr"/>
            <a:r>
              <a:rPr lang="en-US" sz="4000" b="1" dirty="0" smtClean="0">
                <a:ln>
                  <a:solidFill>
                    <a:srgbClr val="FFFF00"/>
                  </a:solidFill>
                </a:ln>
                <a:solidFill>
                  <a:srgbClr val="C00000"/>
                </a:solidFill>
                <a:latin typeface="Caladea" pitchFamily="18" charset="0"/>
              </a:rPr>
              <a:t>The Knights of the Round Table </a:t>
            </a:r>
          </a:p>
          <a:p>
            <a:pPr algn="ctr"/>
            <a:r>
              <a:rPr lang="en-US" sz="4000" b="1" dirty="0" smtClean="0">
                <a:ln>
                  <a:solidFill>
                    <a:srgbClr val="FFFF00"/>
                  </a:solidFill>
                </a:ln>
                <a:solidFill>
                  <a:srgbClr val="C00000"/>
                </a:solidFill>
                <a:latin typeface="Caladea" pitchFamily="18" charset="0"/>
              </a:rPr>
              <a:t>King Arthur</a:t>
            </a:r>
            <a:endParaRPr lang="ru-RU" sz="4000" b="1" dirty="0">
              <a:ln>
                <a:solidFill>
                  <a:srgbClr val="FFFF00"/>
                </a:solidFill>
              </a:ln>
              <a:solidFill>
                <a:srgbClr val="C00000"/>
              </a:solidFill>
            </a:endParaRPr>
          </a:p>
        </p:txBody>
      </p:sp>
      <p:pic>
        <p:nvPicPr>
          <p:cNvPr id="31745" name="Picture 1" descr="C:\Users\User\Desktop\main_505247_original.jpg"/>
          <p:cNvPicPr>
            <a:picLocks noChangeAspect="1" noChangeArrowheads="1"/>
          </p:cNvPicPr>
          <p:nvPr/>
        </p:nvPicPr>
        <p:blipFill>
          <a:blip r:embed="rId4"/>
          <a:srcRect/>
          <a:stretch>
            <a:fillRect/>
          </a:stretch>
        </p:blipFill>
        <p:spPr bwMode="auto">
          <a:xfrm>
            <a:off x="2571736" y="285728"/>
            <a:ext cx="3500462" cy="3560366"/>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20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linds(horizontal)">
                                      <p:cBhvr>
                                        <p:cTn id="10"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bg1">
              <a:lumMod val="75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10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1142976" y="1428736"/>
            <a:ext cx="7000924" cy="2123658"/>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400" dirty="0" smtClean="0">
                <a:solidFill>
                  <a:srgbClr val="000066"/>
                </a:solidFill>
                <a:latin typeface="Caladea" pitchFamily="18" charset="0"/>
              </a:rPr>
              <a:t>Who is the author of the literary treasure</a:t>
            </a:r>
          </a:p>
          <a:p>
            <a:pPr algn="ctr"/>
            <a:r>
              <a:rPr lang="en-US" sz="4400" dirty="0" smtClean="0">
                <a:solidFill>
                  <a:srgbClr val="000066"/>
                </a:solidFill>
                <a:latin typeface="Caladea" pitchFamily="18" charset="0"/>
              </a:rPr>
              <a:t> "Alice in Wonderland"?</a:t>
            </a:r>
            <a:endParaRPr lang="ru-RU" sz="4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1214415" y="2285992"/>
            <a:ext cx="3214709" cy="156966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800" b="1" dirty="0" smtClean="0">
                <a:ln>
                  <a:solidFill>
                    <a:srgbClr val="FFFF00"/>
                  </a:solidFill>
                </a:ln>
                <a:solidFill>
                  <a:srgbClr val="C00000"/>
                </a:solidFill>
                <a:latin typeface="Caladea" pitchFamily="18" charset="0"/>
              </a:rPr>
              <a:t>Lewis Carroll</a:t>
            </a:r>
            <a:endParaRPr lang="ru-RU" sz="4800" b="1" dirty="0">
              <a:ln>
                <a:solidFill>
                  <a:srgbClr val="FFFF00"/>
                </a:solidFill>
              </a:ln>
              <a:solidFill>
                <a:srgbClr val="C00000"/>
              </a:solidFill>
            </a:endParaRPr>
          </a:p>
        </p:txBody>
      </p:sp>
      <p:pic>
        <p:nvPicPr>
          <p:cNvPr id="29698" name="Picture 2" descr="C:\Users\User\Desktop\Lewiss-Carroll-Author-of-Alice-in-Wonderland.jpg"/>
          <p:cNvPicPr>
            <a:picLocks noChangeAspect="1" noChangeArrowheads="1"/>
          </p:cNvPicPr>
          <p:nvPr/>
        </p:nvPicPr>
        <p:blipFill>
          <a:blip r:embed="rId4"/>
          <a:srcRect/>
          <a:stretch>
            <a:fillRect/>
          </a:stretch>
        </p:blipFill>
        <p:spPr bwMode="auto">
          <a:xfrm>
            <a:off x="5072066" y="785794"/>
            <a:ext cx="2567286" cy="3571876"/>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20</a:t>
            </a:r>
            <a:endParaRPr lang="ru-RU" sz="4000" b="1" spc="150" dirty="0">
              <a:ln w="11430"/>
              <a:solidFill>
                <a:srgbClr val="0000FF"/>
              </a:solidFill>
              <a:effectLst>
                <a:outerShdw blurRad="25400" algn="tl" rotWithShape="0">
                  <a:srgbClr val="000000">
                    <a:alpha val="43000"/>
                  </a:srgbClr>
                </a:outerShdw>
              </a:effectLst>
            </a:endParaRPr>
          </a:p>
        </p:txBody>
      </p:sp>
      <p:sp>
        <p:nvSpPr>
          <p:cNvPr id="8" name="Прямоугольник 7"/>
          <p:cNvSpPr/>
          <p:nvPr/>
        </p:nvSpPr>
        <p:spPr>
          <a:xfrm>
            <a:off x="642910" y="1285860"/>
            <a:ext cx="7143800" cy="2123658"/>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400" dirty="0" smtClean="0">
                <a:solidFill>
                  <a:srgbClr val="000066"/>
                </a:solidFill>
                <a:latin typeface="Caladea" pitchFamily="18" charset="0"/>
              </a:rPr>
              <a:t>Name an English poet and writer who wrote beautiful poems called sonnets</a:t>
            </a:r>
            <a:endParaRPr lang="ru-RU" sz="4400" dirty="0">
              <a:solidFill>
                <a:srgbClr val="000066"/>
              </a:solidFill>
            </a:endParaRPr>
          </a:p>
        </p:txBody>
      </p:sp>
      <p:sp>
        <p:nvSpPr>
          <p:cNvPr id="9" name="Нижний колонтитул 8"/>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00958" y="5857892"/>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pic>
        <p:nvPicPr>
          <p:cNvPr id="2050" name="Picture 2" descr="C:\Users\User\Desktop\SHekspir.jpg"/>
          <p:cNvPicPr>
            <a:picLocks noChangeAspect="1" noChangeArrowheads="1"/>
          </p:cNvPicPr>
          <p:nvPr/>
        </p:nvPicPr>
        <p:blipFill>
          <a:blip r:embed="rId4"/>
          <a:srcRect/>
          <a:stretch>
            <a:fillRect/>
          </a:stretch>
        </p:blipFill>
        <p:spPr bwMode="auto">
          <a:xfrm>
            <a:off x="1714480" y="214290"/>
            <a:ext cx="5689600" cy="3200400"/>
          </a:xfrm>
          <a:prstGeom prst="rect">
            <a:avLst/>
          </a:prstGeom>
          <a:noFill/>
        </p:spPr>
      </p:pic>
      <p:sp>
        <p:nvSpPr>
          <p:cNvPr id="9" name="TextBox 8"/>
          <p:cNvSpPr txBox="1"/>
          <p:nvPr/>
        </p:nvSpPr>
        <p:spPr>
          <a:xfrm>
            <a:off x="1357290" y="4286256"/>
            <a:ext cx="6143668" cy="830997"/>
          </a:xfrm>
          <a:prstGeom prst="rect">
            <a:avLst/>
          </a:prstGeom>
          <a:noFill/>
        </p:spPr>
        <p:txBody>
          <a:bodyPr wrap="square" rtlCol="0">
            <a:spAutoFit/>
          </a:bodyPr>
          <a:lstStyle/>
          <a:p>
            <a:pPr algn="ctr"/>
            <a:r>
              <a:rPr lang="en-US" sz="4800" b="1" dirty="0" smtClean="0">
                <a:ln>
                  <a:solidFill>
                    <a:srgbClr val="FFFF00"/>
                  </a:solidFill>
                </a:ln>
                <a:solidFill>
                  <a:srgbClr val="C00000"/>
                </a:solidFill>
                <a:latin typeface="Caladea" pitchFamily="18" charset="0"/>
              </a:rPr>
              <a:t>William Shakespeare</a:t>
            </a:r>
            <a:endParaRPr lang="ru-RU" sz="4800" b="1" dirty="0">
              <a:ln>
                <a:solidFill>
                  <a:srgbClr val="FFFF00"/>
                </a:solidFill>
              </a:ln>
              <a:solidFill>
                <a:srgbClr val="C00000"/>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30</a:t>
            </a:r>
            <a:endParaRPr lang="ru-RU" sz="4000" b="1" spc="150" dirty="0">
              <a:ln w="11430"/>
              <a:solidFill>
                <a:srgbClr val="0000FF"/>
              </a:solidFill>
              <a:effectLst>
                <a:outerShdw blurRad="25400" algn="tl" rotWithShape="0">
                  <a:srgbClr val="000000">
                    <a:alpha val="43000"/>
                  </a:srgbClr>
                </a:outerShdw>
              </a:effectLst>
            </a:endParaRPr>
          </a:p>
        </p:txBody>
      </p:sp>
      <p:sp>
        <p:nvSpPr>
          <p:cNvPr id="8" name="Прямоугольник 7"/>
          <p:cNvSpPr/>
          <p:nvPr/>
        </p:nvSpPr>
        <p:spPr>
          <a:xfrm>
            <a:off x="1071538" y="1785926"/>
            <a:ext cx="6643734" cy="144655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400" dirty="0" smtClean="0">
                <a:solidFill>
                  <a:srgbClr val="000066"/>
                </a:solidFill>
                <a:latin typeface="Caladea" pitchFamily="18" charset="0"/>
              </a:rPr>
              <a:t>Who is the most popular hero of English ballads?</a:t>
            </a:r>
            <a:r>
              <a:rPr lang="en-US" sz="4400" i="1" dirty="0" smtClean="0">
                <a:solidFill>
                  <a:srgbClr val="000066"/>
                </a:solidFill>
                <a:latin typeface="Caladea" pitchFamily="18" charset="0"/>
              </a:rPr>
              <a:t> </a:t>
            </a:r>
            <a:endParaRPr lang="ru-RU" sz="4400" dirty="0">
              <a:solidFill>
                <a:srgbClr val="000066"/>
              </a:solidFill>
            </a:endParaRPr>
          </a:p>
        </p:txBody>
      </p:sp>
      <p:sp>
        <p:nvSpPr>
          <p:cNvPr id="9" name="Нижний колонтитул 8"/>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00958"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pic>
        <p:nvPicPr>
          <p:cNvPr id="10" name="Picture 1" descr="C:\Users\User\Desktop\Robin-Hood-Illustration.jpg"/>
          <p:cNvPicPr>
            <a:picLocks noChangeAspect="1" noChangeArrowheads="1"/>
          </p:cNvPicPr>
          <p:nvPr/>
        </p:nvPicPr>
        <p:blipFill>
          <a:blip r:embed="rId4"/>
          <a:srcRect/>
          <a:stretch>
            <a:fillRect/>
          </a:stretch>
        </p:blipFill>
        <p:spPr bwMode="auto">
          <a:xfrm>
            <a:off x="1857356" y="571480"/>
            <a:ext cx="5689600" cy="2844800"/>
          </a:xfrm>
          <a:prstGeom prst="rect">
            <a:avLst/>
          </a:prstGeom>
          <a:ln>
            <a:noFill/>
          </a:ln>
          <a:effectLst>
            <a:softEdge rad="112500"/>
          </a:effectLst>
        </p:spPr>
      </p:pic>
      <p:sp>
        <p:nvSpPr>
          <p:cNvPr id="11" name="Прямоугольник 10"/>
          <p:cNvSpPr/>
          <p:nvPr/>
        </p:nvSpPr>
        <p:spPr>
          <a:xfrm>
            <a:off x="1643042" y="3929066"/>
            <a:ext cx="6143668" cy="769441"/>
          </a:xfrm>
          <a:prstGeom prst="rect">
            <a:avLst/>
          </a:prstGeom>
        </p:spPr>
        <p:txBody>
          <a:bodyPr wrap="square">
            <a:spAutoFit/>
          </a:bodyPr>
          <a:lstStyle/>
          <a:p>
            <a:pPr algn="ctr"/>
            <a:r>
              <a:rPr lang="en-US" sz="4400" b="1" i="1" dirty="0" smtClean="0">
                <a:ln>
                  <a:solidFill>
                    <a:srgbClr val="FFFF00"/>
                  </a:solidFill>
                </a:ln>
                <a:solidFill>
                  <a:srgbClr val="C00000"/>
                </a:solidFill>
                <a:latin typeface="Caladea" pitchFamily="18" charset="0"/>
              </a:rPr>
              <a:t>Robin Hood</a:t>
            </a:r>
            <a:endParaRPr lang="ru-RU" sz="4400" b="1" dirty="0">
              <a:ln>
                <a:solidFill>
                  <a:srgbClr val="FFFF00"/>
                </a:solidFill>
              </a:ln>
              <a:solidFill>
                <a:srgbClr val="C00000"/>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8" name="Управляющая кнопка: настраиваемая 7">
            <a:hlinkClick r:id="" action="ppaction://noaction" highlightClick="1"/>
          </p:cNvPr>
          <p:cNvSpPr/>
          <p:nvPr/>
        </p:nvSpPr>
        <p:spPr>
          <a:xfrm>
            <a:off x="7858148" y="214290"/>
            <a:ext cx="1071570" cy="928694"/>
          </a:xfrm>
          <a:prstGeom prst="actionButtonBlank">
            <a:avLst/>
          </a:prstGeom>
          <a:solidFill>
            <a:schemeClr val="bg1">
              <a:lumMod val="75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10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1000100" y="1285860"/>
            <a:ext cx="6858048" cy="2585323"/>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effectLst>
            <a:softEdge rad="317500"/>
          </a:effectLst>
        </p:spPr>
        <p:txBody>
          <a:bodyPr wrap="square">
            <a:spAutoFit/>
          </a:bodyPr>
          <a:lstStyle/>
          <a:p>
            <a:pPr algn="ctr"/>
            <a:r>
              <a:rPr lang="en-US" sz="5400" dirty="0" smtClean="0">
                <a:solidFill>
                  <a:srgbClr val="000066"/>
                </a:solidFill>
                <a:latin typeface="Caladea" pitchFamily="18" charset="0"/>
              </a:rPr>
              <a:t>What are the Islands where the UK</a:t>
            </a:r>
            <a:endParaRPr lang="ru-RU" sz="5400" dirty="0" smtClean="0">
              <a:solidFill>
                <a:srgbClr val="000066"/>
              </a:solidFill>
              <a:latin typeface="Caladea" pitchFamily="18" charset="0"/>
            </a:endParaRPr>
          </a:p>
          <a:p>
            <a:pPr algn="ctr"/>
            <a:r>
              <a:rPr lang="en-US" sz="5400" dirty="0" smtClean="0">
                <a:solidFill>
                  <a:srgbClr val="000066"/>
                </a:solidFill>
                <a:latin typeface="Caladea" pitchFamily="18" charset="0"/>
              </a:rPr>
              <a:t>is located</a:t>
            </a:r>
            <a:r>
              <a:rPr lang="ru-RU" sz="5400" dirty="0" smtClean="0">
                <a:solidFill>
                  <a:srgbClr val="000066"/>
                </a:solidFill>
              </a:rPr>
              <a:t>?</a:t>
            </a:r>
            <a:endParaRPr lang="ru-RU" sz="5400" dirty="0">
              <a:solidFill>
                <a:srgbClr val="000066"/>
              </a:solidFill>
            </a:endParaRPr>
          </a:p>
        </p:txBody>
      </p:sp>
      <p:sp>
        <p:nvSpPr>
          <p:cNvPr id="9" name="Нижний колонтитул 8"/>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40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642910" y="928670"/>
            <a:ext cx="6929486" cy="280076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400" dirty="0" smtClean="0">
                <a:solidFill>
                  <a:srgbClr val="000066"/>
                </a:solidFill>
                <a:latin typeface="Caladea" pitchFamily="18" charset="0"/>
              </a:rPr>
              <a:t>What British writer is the author of the fantasy tales "The Hobbits" and </a:t>
            </a:r>
          </a:p>
          <a:p>
            <a:pPr algn="ctr"/>
            <a:r>
              <a:rPr lang="en-US" sz="4400" dirty="0" smtClean="0">
                <a:solidFill>
                  <a:srgbClr val="000066"/>
                </a:solidFill>
                <a:latin typeface="Caladea" pitchFamily="18" charset="0"/>
              </a:rPr>
              <a:t>"The Lord of the Rings? </a:t>
            </a:r>
            <a:endParaRPr lang="ru-RU" sz="4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143768" y="5500702"/>
            <a:ext cx="1285884" cy="828102"/>
          </a:xfrm>
          <a:prstGeom prst="actionButtonBlank">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pic>
        <p:nvPicPr>
          <p:cNvPr id="8" name="Picture 1" descr="C:\Users\User\Desktop\img0.jpg"/>
          <p:cNvPicPr>
            <a:picLocks noChangeAspect="1" noChangeArrowheads="1"/>
          </p:cNvPicPr>
          <p:nvPr/>
        </p:nvPicPr>
        <p:blipFill>
          <a:blip r:embed="rId4"/>
          <a:srcRect l="7447" t="7092" r="11702" b="20567"/>
          <a:stretch>
            <a:fillRect/>
          </a:stretch>
        </p:blipFill>
        <p:spPr bwMode="auto">
          <a:xfrm>
            <a:off x="2071670" y="357166"/>
            <a:ext cx="5429288" cy="3643338"/>
          </a:xfrm>
          <a:prstGeom prst="rect">
            <a:avLst/>
          </a:prstGeom>
          <a:ln>
            <a:noFill/>
          </a:ln>
          <a:effectLst>
            <a:softEdge rad="112500"/>
          </a:effectLst>
        </p:spPr>
      </p:pic>
      <p:sp>
        <p:nvSpPr>
          <p:cNvPr id="9" name="Прямоугольник 8"/>
          <p:cNvSpPr/>
          <p:nvPr/>
        </p:nvSpPr>
        <p:spPr>
          <a:xfrm>
            <a:off x="285720" y="4286256"/>
            <a:ext cx="8001055" cy="769441"/>
          </a:xfrm>
          <a:prstGeom prst="rect">
            <a:avLst/>
          </a:prstGeom>
        </p:spPr>
        <p:txBody>
          <a:bodyPr wrap="square">
            <a:spAutoFit/>
          </a:bodyPr>
          <a:lstStyle/>
          <a:p>
            <a:pPr algn="ctr"/>
            <a:r>
              <a:rPr lang="en-US" sz="4400" b="1" dirty="0" smtClean="0">
                <a:ln>
                  <a:solidFill>
                    <a:srgbClr val="FFFF00"/>
                  </a:solidFill>
                </a:ln>
                <a:solidFill>
                  <a:srgbClr val="C00000"/>
                </a:solidFill>
                <a:latin typeface="Caladea" pitchFamily="18" charset="0"/>
              </a:rPr>
              <a:t>John Ronald </a:t>
            </a:r>
            <a:r>
              <a:rPr lang="en-US" sz="4400" b="1" dirty="0" err="1" smtClean="0">
                <a:ln>
                  <a:solidFill>
                    <a:srgbClr val="FFFF00"/>
                  </a:solidFill>
                </a:ln>
                <a:solidFill>
                  <a:srgbClr val="C00000"/>
                </a:solidFill>
                <a:latin typeface="Caladea" pitchFamily="18" charset="0"/>
              </a:rPr>
              <a:t>Reuel</a:t>
            </a:r>
            <a:r>
              <a:rPr lang="en-US" sz="4400" b="1" dirty="0" smtClean="0">
                <a:ln>
                  <a:solidFill>
                    <a:srgbClr val="FFFF00"/>
                  </a:solidFill>
                </a:ln>
                <a:solidFill>
                  <a:srgbClr val="C00000"/>
                </a:solidFill>
                <a:latin typeface="Caladea" pitchFamily="18" charset="0"/>
              </a:rPr>
              <a:t> Tolkien</a:t>
            </a:r>
            <a:endParaRPr lang="ru-RU" sz="4400" b="1" dirty="0">
              <a:ln>
                <a:solidFill>
                  <a:srgbClr val="FFFF00"/>
                </a:solidFill>
              </a:ln>
              <a:solidFill>
                <a:srgbClr val="C00000"/>
              </a:solidFill>
            </a:endParaRPr>
          </a:p>
        </p:txBody>
      </p:sp>
      <p:sp>
        <p:nvSpPr>
          <p:cNvPr id="10" name="Нижний колонтитул 9"/>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rgbClr val="92D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50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1142976" y="1214423"/>
            <a:ext cx="7000924" cy="280076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400" dirty="0" smtClean="0">
                <a:solidFill>
                  <a:srgbClr val="000066"/>
                </a:solidFill>
                <a:latin typeface="Caladea" pitchFamily="18" charset="0"/>
              </a:rPr>
              <a:t>Name the famous Shakespeare's play where the main character  is </a:t>
            </a:r>
          </a:p>
          <a:p>
            <a:pPr algn="ctr"/>
            <a:r>
              <a:rPr lang="en-US" sz="4400" dirty="0" smtClean="0">
                <a:solidFill>
                  <a:srgbClr val="000066"/>
                </a:solidFill>
                <a:latin typeface="Caladea" pitchFamily="18" charset="0"/>
              </a:rPr>
              <a:t>a Danish prince.</a:t>
            </a:r>
            <a:r>
              <a:rPr lang="en-US" sz="4400" i="1" dirty="0" smtClean="0">
                <a:solidFill>
                  <a:srgbClr val="000066"/>
                </a:solidFill>
                <a:latin typeface="Caladea" pitchFamily="18" charset="0"/>
              </a:rPr>
              <a:t> </a:t>
            </a:r>
            <a:endParaRPr lang="ru-RU" sz="4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643834" y="5715016"/>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2643174" y="4214818"/>
            <a:ext cx="3286148" cy="923330"/>
          </a:xfrm>
          <a:prstGeom prst="rect">
            <a:avLst/>
          </a:prstGeom>
        </p:spPr>
        <p:txBody>
          <a:bodyPr wrap="square">
            <a:spAutoFit/>
          </a:bodyPr>
          <a:lstStyle/>
          <a:p>
            <a:pPr algn="ctr"/>
            <a:r>
              <a:rPr lang="en-US" sz="5400" b="1" dirty="0" smtClean="0">
                <a:ln>
                  <a:solidFill>
                    <a:srgbClr val="FFFF00"/>
                  </a:solidFill>
                </a:ln>
                <a:solidFill>
                  <a:srgbClr val="C00000"/>
                </a:solidFill>
                <a:latin typeface="Caladea" pitchFamily="18" charset="0"/>
              </a:rPr>
              <a:t>“Hamlet”</a:t>
            </a:r>
            <a:endParaRPr lang="ru-RU" sz="5400" b="1" dirty="0">
              <a:ln>
                <a:solidFill>
                  <a:srgbClr val="FFFF00"/>
                </a:solidFill>
              </a:ln>
              <a:solidFill>
                <a:srgbClr val="C00000"/>
              </a:solidFill>
            </a:endParaRPr>
          </a:p>
        </p:txBody>
      </p:sp>
      <p:pic>
        <p:nvPicPr>
          <p:cNvPr id="21505" name="Picture 1" descr="C:\Users\User\Desktop\31aleksandra-nedzvetskaya-gamlet-i-ofeliya-768x678.jpg"/>
          <p:cNvPicPr>
            <a:picLocks noChangeAspect="1" noChangeArrowheads="1"/>
          </p:cNvPicPr>
          <p:nvPr/>
        </p:nvPicPr>
        <p:blipFill>
          <a:blip r:embed="rId4"/>
          <a:srcRect/>
          <a:stretch>
            <a:fillRect/>
          </a:stretch>
        </p:blipFill>
        <p:spPr bwMode="auto">
          <a:xfrm>
            <a:off x="2571736" y="285728"/>
            <a:ext cx="4293296" cy="3786214"/>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bg1">
              <a:lumMod val="75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10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285721" y="1785926"/>
            <a:ext cx="8429684" cy="144655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400" dirty="0" smtClean="0">
                <a:solidFill>
                  <a:srgbClr val="000066"/>
                </a:solidFill>
                <a:latin typeface="Caladea" pitchFamily="18" charset="0"/>
              </a:rPr>
              <a:t>What was Sherlock Holmes’ address ?</a:t>
            </a:r>
            <a:endParaRPr lang="ru-RU" sz="4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143768" y="5500702"/>
            <a:ext cx="1285884" cy="828102"/>
          </a:xfrm>
          <a:prstGeom prst="actionButtonBlank">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TextBox 5"/>
          <p:cNvSpPr txBox="1"/>
          <p:nvPr/>
        </p:nvSpPr>
        <p:spPr>
          <a:xfrm>
            <a:off x="1357290" y="4500570"/>
            <a:ext cx="5857916" cy="83099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rtlCol="0">
            <a:spAutoFit/>
          </a:bodyPr>
          <a:lstStyle/>
          <a:p>
            <a:r>
              <a:rPr lang="en-US" sz="4800" b="1" dirty="0" smtClean="0">
                <a:ln>
                  <a:solidFill>
                    <a:srgbClr val="FFFF00"/>
                  </a:solidFill>
                </a:ln>
                <a:solidFill>
                  <a:srgbClr val="C00000"/>
                </a:solidFill>
                <a:latin typeface="Caladea" pitchFamily="18" charset="0"/>
              </a:rPr>
              <a:t>221-b Baker Street</a:t>
            </a:r>
            <a:endParaRPr lang="ru-RU" sz="4800" b="1" dirty="0">
              <a:ln>
                <a:solidFill>
                  <a:srgbClr val="FFFF00"/>
                </a:solidFill>
              </a:ln>
              <a:solidFill>
                <a:srgbClr val="C00000"/>
              </a:solidFill>
            </a:endParaRPr>
          </a:p>
        </p:txBody>
      </p:sp>
      <p:pic>
        <p:nvPicPr>
          <p:cNvPr id="1027" name="Picture 3" descr="C:\Users\User\Desktop\thumb-1416419144656-sherlock_holmes.jpg"/>
          <p:cNvPicPr>
            <a:picLocks noChangeAspect="1" noChangeArrowheads="1"/>
          </p:cNvPicPr>
          <p:nvPr/>
        </p:nvPicPr>
        <p:blipFill>
          <a:blip r:embed="rId4"/>
          <a:srcRect/>
          <a:stretch>
            <a:fillRect/>
          </a:stretch>
        </p:blipFill>
        <p:spPr bwMode="auto">
          <a:xfrm>
            <a:off x="1785918" y="357166"/>
            <a:ext cx="5310198" cy="3593234"/>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786710" y="214290"/>
            <a:ext cx="1071570" cy="928694"/>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20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500034" y="1357298"/>
            <a:ext cx="7929618" cy="144655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400" dirty="0" smtClean="0">
                <a:solidFill>
                  <a:srgbClr val="000066"/>
                </a:solidFill>
                <a:latin typeface="Caladea" pitchFamily="18" charset="0"/>
              </a:rPr>
              <a:t>Who was the leader of the world famous group “The Beatles”? </a:t>
            </a:r>
            <a:endParaRPr lang="ru-RU" sz="4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857892"/>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pic>
        <p:nvPicPr>
          <p:cNvPr id="1027" name="Picture 3" descr="C:\Users\User\Desktop\8b3a9f-20151009-john-lennon.jpg"/>
          <p:cNvPicPr>
            <a:picLocks noChangeAspect="1" noChangeArrowheads="1"/>
          </p:cNvPicPr>
          <p:nvPr/>
        </p:nvPicPr>
        <p:blipFill>
          <a:blip r:embed="rId4"/>
          <a:srcRect/>
          <a:stretch>
            <a:fillRect/>
          </a:stretch>
        </p:blipFill>
        <p:spPr bwMode="auto">
          <a:xfrm>
            <a:off x="2500298" y="214290"/>
            <a:ext cx="4220341" cy="3571876"/>
          </a:xfrm>
          <a:prstGeom prst="rect">
            <a:avLst/>
          </a:prstGeom>
          <a:ln>
            <a:noFill/>
          </a:ln>
          <a:effectLst>
            <a:softEdge rad="112500"/>
          </a:effectLst>
        </p:spPr>
      </p:pic>
      <p:sp>
        <p:nvSpPr>
          <p:cNvPr id="10" name="TextBox 9"/>
          <p:cNvSpPr txBox="1"/>
          <p:nvPr/>
        </p:nvSpPr>
        <p:spPr>
          <a:xfrm>
            <a:off x="1357290" y="4214818"/>
            <a:ext cx="6643734" cy="83099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rtlCol="0">
            <a:spAutoFit/>
          </a:bodyPr>
          <a:lstStyle/>
          <a:p>
            <a:pPr algn="ctr"/>
            <a:r>
              <a:rPr lang="en-US" sz="4800" b="1" dirty="0" smtClean="0">
                <a:ln>
                  <a:solidFill>
                    <a:srgbClr val="FFFF00"/>
                  </a:solidFill>
                </a:ln>
                <a:solidFill>
                  <a:srgbClr val="C00000"/>
                </a:solidFill>
                <a:latin typeface="Caladea" pitchFamily="18" charset="0"/>
              </a:rPr>
              <a:t>John Lennon</a:t>
            </a:r>
            <a:endParaRPr lang="ru-RU" sz="4800" b="1" dirty="0">
              <a:ln>
                <a:solidFill>
                  <a:srgbClr val="FFFF00"/>
                </a:solidFill>
              </a:ln>
              <a:solidFill>
                <a:srgbClr val="C00000"/>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929586" y="214290"/>
            <a:ext cx="1071570" cy="928694"/>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30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0" y="1357297"/>
            <a:ext cx="9144000" cy="353943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r>
              <a:rPr lang="en-US" sz="2800" dirty="0" smtClean="0">
                <a:solidFill>
                  <a:srgbClr val="000066"/>
                </a:solidFill>
                <a:latin typeface="Caladea" pitchFamily="18" charset="0"/>
              </a:rPr>
              <a:t>These are the names of the brothers and sisters who together have achieved success in certain areas. You need to relate people and the field of their activities. </a:t>
            </a:r>
          </a:p>
          <a:p>
            <a:endParaRPr lang="en-US" sz="2800" dirty="0" smtClean="0">
              <a:solidFill>
                <a:srgbClr val="000066"/>
              </a:solidFill>
              <a:latin typeface="Caladea" pitchFamily="18" charset="0"/>
            </a:endParaRPr>
          </a:p>
          <a:p>
            <a:pPr>
              <a:buFont typeface="Wingdings" pitchFamily="2" charset="2"/>
              <a:buChar char="v"/>
            </a:pPr>
            <a:r>
              <a:rPr lang="en-US" sz="2800" dirty="0" smtClean="0">
                <a:solidFill>
                  <a:srgbClr val="000066"/>
                </a:solidFill>
                <a:latin typeface="Caladea" pitchFamily="18" charset="0"/>
              </a:rPr>
              <a:t>Serena and Venus Williams                             - literature</a:t>
            </a:r>
          </a:p>
          <a:p>
            <a:pPr>
              <a:buFont typeface="Wingdings" pitchFamily="2" charset="2"/>
              <a:buChar char="v"/>
            </a:pPr>
            <a:r>
              <a:rPr lang="en-US" sz="2800" dirty="0" smtClean="0">
                <a:solidFill>
                  <a:srgbClr val="000066"/>
                </a:solidFill>
                <a:latin typeface="Caladea" pitchFamily="18" charset="0"/>
              </a:rPr>
              <a:t>Harry, Albert, Sam and Jack Warner             - sport</a:t>
            </a:r>
          </a:p>
          <a:p>
            <a:pPr>
              <a:buFont typeface="Wingdings" pitchFamily="2" charset="2"/>
              <a:buChar char="v"/>
            </a:pPr>
            <a:r>
              <a:rPr lang="en-US" sz="2800" dirty="0" smtClean="0">
                <a:solidFill>
                  <a:srgbClr val="000066"/>
                </a:solidFill>
                <a:latin typeface="Caladea" pitchFamily="18" charset="0"/>
              </a:rPr>
              <a:t>Charlotte, Emily and Anne Bronte                 - aviation</a:t>
            </a:r>
          </a:p>
          <a:p>
            <a:pPr>
              <a:buFont typeface="Wingdings" pitchFamily="2" charset="2"/>
              <a:buChar char="v"/>
            </a:pPr>
            <a:r>
              <a:rPr lang="en-US" sz="2800" dirty="0" smtClean="0">
                <a:solidFill>
                  <a:srgbClr val="000066"/>
                </a:solidFill>
                <a:latin typeface="Caladea" pitchFamily="18" charset="0"/>
              </a:rPr>
              <a:t>Wilbur and Orville Wright                               - film industry</a:t>
            </a:r>
            <a:endParaRPr lang="ru-RU" sz="28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143768" y="5500702"/>
            <a:ext cx="1285884" cy="828102"/>
          </a:xfrm>
          <a:prstGeom prst="actionButtonBlank">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0" y="6072207"/>
            <a:ext cx="8715404" cy="1292662"/>
          </a:xfrm>
          <a:prstGeom prst="rect">
            <a:avLst/>
          </a:prstGeom>
        </p:spPr>
        <p:txBody>
          <a:bodyPr wrap="square">
            <a:spAutoFit/>
          </a:bodyPr>
          <a:lstStyle/>
          <a:p>
            <a:pPr>
              <a:buFont typeface="Wingdings" pitchFamily="2" charset="2"/>
              <a:buChar char="v"/>
            </a:pPr>
            <a:endParaRPr lang="en-US" sz="2600" b="1" dirty="0" smtClean="0">
              <a:solidFill>
                <a:srgbClr val="C00000"/>
              </a:solidFill>
              <a:latin typeface="Caladea" pitchFamily="18" charset="0"/>
            </a:endParaRPr>
          </a:p>
          <a:p>
            <a:pPr>
              <a:buFont typeface="Wingdings" pitchFamily="2" charset="2"/>
              <a:buChar char="v"/>
            </a:pPr>
            <a:endParaRPr lang="en-US" sz="2600" b="1" dirty="0" smtClean="0">
              <a:solidFill>
                <a:srgbClr val="C00000"/>
              </a:solidFill>
              <a:latin typeface="Caladea" pitchFamily="18" charset="0"/>
            </a:endParaRPr>
          </a:p>
          <a:p>
            <a:pPr>
              <a:buFont typeface="Wingdings" pitchFamily="2" charset="2"/>
              <a:buChar char="v"/>
            </a:pPr>
            <a:endParaRPr lang="en-US" sz="2600" b="1" dirty="0" smtClean="0">
              <a:solidFill>
                <a:srgbClr val="C00000"/>
              </a:solidFill>
              <a:latin typeface="Caladea" pitchFamily="18" charset="0"/>
            </a:endParaRPr>
          </a:p>
        </p:txBody>
      </p:sp>
      <p:pic>
        <p:nvPicPr>
          <p:cNvPr id="16385" name="Picture 1" descr="C:\Users\User\Desktop\0595f429baa30f548704d8fdcf0d087d--boyfriend-photos-venus-williams.jpg"/>
          <p:cNvPicPr>
            <a:picLocks noChangeAspect="1" noChangeArrowheads="1"/>
          </p:cNvPicPr>
          <p:nvPr/>
        </p:nvPicPr>
        <p:blipFill>
          <a:blip r:embed="rId4"/>
          <a:srcRect/>
          <a:stretch>
            <a:fillRect/>
          </a:stretch>
        </p:blipFill>
        <p:spPr bwMode="auto">
          <a:xfrm>
            <a:off x="-121208" y="0"/>
            <a:ext cx="2485156" cy="2928934"/>
          </a:xfrm>
          <a:prstGeom prst="rect">
            <a:avLst/>
          </a:prstGeom>
          <a:ln>
            <a:noFill/>
          </a:ln>
          <a:effectLst>
            <a:softEdge rad="112500"/>
          </a:effectLst>
        </p:spPr>
      </p:pic>
      <p:pic>
        <p:nvPicPr>
          <p:cNvPr id="16386" name="Picture 2" descr="C:\Users\User\Desktop\Unknown-2.jpeg"/>
          <p:cNvPicPr>
            <a:picLocks noChangeAspect="1" noChangeArrowheads="1"/>
          </p:cNvPicPr>
          <p:nvPr/>
        </p:nvPicPr>
        <p:blipFill>
          <a:blip r:embed="rId5"/>
          <a:srcRect/>
          <a:stretch>
            <a:fillRect/>
          </a:stretch>
        </p:blipFill>
        <p:spPr bwMode="auto">
          <a:xfrm>
            <a:off x="2077607" y="142852"/>
            <a:ext cx="2499141" cy="2714644"/>
          </a:xfrm>
          <a:prstGeom prst="rect">
            <a:avLst/>
          </a:prstGeom>
          <a:ln>
            <a:noFill/>
          </a:ln>
          <a:effectLst>
            <a:softEdge rad="112500"/>
          </a:effectLst>
        </p:spPr>
      </p:pic>
      <p:pic>
        <p:nvPicPr>
          <p:cNvPr id="16388" name="Picture 4" descr="C:\Users\User\Desktop\57f239c048fec146dc986dc9650b24b5--emily-bronte-charlotte-bronte.jpg"/>
          <p:cNvPicPr>
            <a:picLocks noChangeAspect="1" noChangeArrowheads="1"/>
          </p:cNvPicPr>
          <p:nvPr/>
        </p:nvPicPr>
        <p:blipFill>
          <a:blip r:embed="rId6"/>
          <a:srcRect/>
          <a:stretch>
            <a:fillRect/>
          </a:stretch>
        </p:blipFill>
        <p:spPr bwMode="auto">
          <a:xfrm>
            <a:off x="4429124" y="0"/>
            <a:ext cx="2571768" cy="2837957"/>
          </a:xfrm>
          <a:prstGeom prst="rect">
            <a:avLst/>
          </a:prstGeom>
          <a:ln>
            <a:noFill/>
          </a:ln>
          <a:effectLst>
            <a:softEdge rad="112500"/>
          </a:effectLst>
        </p:spPr>
      </p:pic>
      <p:pic>
        <p:nvPicPr>
          <p:cNvPr id="16390" name="Picture 6" descr="C:\Users\User\Desktop\9781598450545.jpg"/>
          <p:cNvPicPr>
            <a:picLocks noChangeAspect="1" noChangeArrowheads="1"/>
          </p:cNvPicPr>
          <p:nvPr/>
        </p:nvPicPr>
        <p:blipFill>
          <a:blip r:embed="rId7"/>
          <a:srcRect/>
          <a:stretch>
            <a:fillRect/>
          </a:stretch>
        </p:blipFill>
        <p:spPr bwMode="auto">
          <a:xfrm>
            <a:off x="7000892" y="142852"/>
            <a:ext cx="1976685" cy="2725664"/>
          </a:xfrm>
          <a:prstGeom prst="rect">
            <a:avLst/>
          </a:prstGeom>
          <a:ln>
            <a:noFill/>
          </a:ln>
          <a:effectLst>
            <a:softEdge rad="112500"/>
          </a:effectLst>
        </p:spPr>
      </p:pic>
      <p:sp>
        <p:nvSpPr>
          <p:cNvPr id="12" name="TextBox 11"/>
          <p:cNvSpPr txBox="1"/>
          <p:nvPr/>
        </p:nvSpPr>
        <p:spPr>
          <a:xfrm>
            <a:off x="571472" y="3143248"/>
            <a:ext cx="6877408" cy="461665"/>
          </a:xfrm>
          <a:prstGeom prst="rect">
            <a:avLst/>
          </a:prstGeom>
          <a:noFill/>
        </p:spPr>
        <p:txBody>
          <a:bodyPr wrap="square" rtlCol="0">
            <a:spAutoFit/>
          </a:bodyPr>
          <a:lstStyle/>
          <a:p>
            <a:pPr>
              <a:buFont typeface="Wingdings" pitchFamily="2" charset="2"/>
              <a:buChar char="v"/>
            </a:pPr>
            <a:r>
              <a:rPr lang="en-US" b="1" dirty="0" smtClean="0">
                <a:solidFill>
                  <a:srgbClr val="C00000"/>
                </a:solidFill>
                <a:latin typeface="Caladea" pitchFamily="18" charset="0"/>
              </a:rPr>
              <a:t> </a:t>
            </a:r>
            <a:r>
              <a:rPr lang="en-US" sz="2400" b="1" dirty="0" smtClean="0">
                <a:solidFill>
                  <a:srgbClr val="C00000"/>
                </a:solidFill>
                <a:latin typeface="Caladea" pitchFamily="18" charset="0"/>
              </a:rPr>
              <a:t>Serena and Venus Williams                      - sport</a:t>
            </a:r>
            <a:endParaRPr lang="ru-RU" sz="2400" dirty="0"/>
          </a:p>
        </p:txBody>
      </p:sp>
      <p:sp>
        <p:nvSpPr>
          <p:cNvPr id="13" name="TextBox 12"/>
          <p:cNvSpPr txBox="1"/>
          <p:nvPr/>
        </p:nvSpPr>
        <p:spPr>
          <a:xfrm>
            <a:off x="571472" y="3571876"/>
            <a:ext cx="8516930" cy="461665"/>
          </a:xfrm>
          <a:prstGeom prst="rect">
            <a:avLst/>
          </a:prstGeom>
          <a:noFill/>
        </p:spPr>
        <p:txBody>
          <a:bodyPr wrap="square" rtlCol="0">
            <a:spAutoFit/>
          </a:bodyPr>
          <a:lstStyle/>
          <a:p>
            <a:pPr>
              <a:buFont typeface="Wingdings" pitchFamily="2" charset="2"/>
              <a:buChar char="v"/>
            </a:pPr>
            <a:r>
              <a:rPr lang="en-US" sz="2400" b="1" dirty="0" smtClean="0">
                <a:solidFill>
                  <a:srgbClr val="C00000"/>
                </a:solidFill>
                <a:latin typeface="Caladea" pitchFamily="18" charset="0"/>
              </a:rPr>
              <a:t> Harry, Albert, Sam and Jack Warner   - film industry</a:t>
            </a:r>
            <a:endParaRPr lang="ru-RU" sz="2400" dirty="0"/>
          </a:p>
        </p:txBody>
      </p:sp>
      <p:sp>
        <p:nvSpPr>
          <p:cNvPr id="15" name="Прямоугольник 14"/>
          <p:cNvSpPr/>
          <p:nvPr/>
        </p:nvSpPr>
        <p:spPr>
          <a:xfrm>
            <a:off x="571472" y="4071942"/>
            <a:ext cx="7286676" cy="461665"/>
          </a:xfrm>
          <a:prstGeom prst="rect">
            <a:avLst/>
          </a:prstGeom>
        </p:spPr>
        <p:txBody>
          <a:bodyPr wrap="square">
            <a:spAutoFit/>
          </a:bodyPr>
          <a:lstStyle/>
          <a:p>
            <a:pPr>
              <a:buFont typeface="Wingdings" pitchFamily="2" charset="2"/>
              <a:buChar char="v"/>
            </a:pPr>
            <a:r>
              <a:rPr lang="en-US" b="1" dirty="0" smtClean="0">
                <a:solidFill>
                  <a:srgbClr val="C00000"/>
                </a:solidFill>
                <a:latin typeface="Caladea" pitchFamily="18" charset="0"/>
              </a:rPr>
              <a:t>  </a:t>
            </a:r>
            <a:r>
              <a:rPr lang="en-US" sz="2400" b="1" dirty="0" smtClean="0">
                <a:solidFill>
                  <a:srgbClr val="C00000"/>
                </a:solidFill>
                <a:latin typeface="Caladea" pitchFamily="18" charset="0"/>
              </a:rPr>
              <a:t>Charlotte, Emily and Anne Bronte        - literature</a:t>
            </a:r>
            <a:endParaRPr lang="ru-RU" sz="2400" dirty="0"/>
          </a:p>
        </p:txBody>
      </p:sp>
      <p:sp>
        <p:nvSpPr>
          <p:cNvPr id="16" name="TextBox 15"/>
          <p:cNvSpPr txBox="1"/>
          <p:nvPr/>
        </p:nvSpPr>
        <p:spPr>
          <a:xfrm>
            <a:off x="571472" y="4643446"/>
            <a:ext cx="7454907" cy="461665"/>
          </a:xfrm>
          <a:prstGeom prst="rect">
            <a:avLst/>
          </a:prstGeom>
          <a:noFill/>
        </p:spPr>
        <p:txBody>
          <a:bodyPr wrap="square" rtlCol="0">
            <a:spAutoFit/>
          </a:bodyPr>
          <a:lstStyle/>
          <a:p>
            <a:pPr>
              <a:buFont typeface="Wingdings" pitchFamily="2" charset="2"/>
              <a:buChar char="v"/>
            </a:pPr>
            <a:r>
              <a:rPr lang="en-US" b="1" dirty="0" smtClean="0">
                <a:solidFill>
                  <a:srgbClr val="C00000"/>
                </a:solidFill>
                <a:latin typeface="Caladea" pitchFamily="18" charset="0"/>
              </a:rPr>
              <a:t> </a:t>
            </a:r>
            <a:r>
              <a:rPr lang="en-US" sz="2400" b="1" dirty="0" smtClean="0">
                <a:solidFill>
                  <a:srgbClr val="C00000"/>
                </a:solidFill>
                <a:latin typeface="Caladea" pitchFamily="18" charset="0"/>
              </a:rPr>
              <a:t>Wilbur and Orville Wright                        - aviation</a:t>
            </a:r>
            <a:endParaRPr lang="ru-RU" sz="2400" dirty="0"/>
          </a:p>
        </p:txBody>
      </p:sp>
      <p:sp>
        <p:nvSpPr>
          <p:cNvPr id="17" name="Нижний колонтитул 16"/>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blinds(horizontal)">
                                      <p:cBhvr>
                                        <p:cTn id="7" dur="10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6"/>
                                        </p:tgtEl>
                                        <p:attrNameLst>
                                          <p:attrName>style.visibility</p:attrName>
                                        </p:attrNameLst>
                                      </p:cBhvr>
                                      <p:to>
                                        <p:strVal val="visible"/>
                                      </p:to>
                                    </p:set>
                                    <p:animEffect transition="in" filter="blinds(horizontal)">
                                      <p:cBhvr>
                                        <p:cTn id="17" dur="1000"/>
                                        <p:tgtEl>
                                          <p:spTgt spid="1638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388"/>
                                        </p:tgtEl>
                                        <p:attrNameLst>
                                          <p:attrName>style.visibility</p:attrName>
                                        </p:attrNameLst>
                                      </p:cBhvr>
                                      <p:to>
                                        <p:strVal val="visible"/>
                                      </p:to>
                                    </p:set>
                                    <p:animEffect transition="in" filter="blinds(horizontal)">
                                      <p:cBhvr>
                                        <p:cTn id="27" dur="1000"/>
                                        <p:tgtEl>
                                          <p:spTgt spid="1638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6390"/>
                                        </p:tgtEl>
                                        <p:attrNameLst>
                                          <p:attrName>style.visibility</p:attrName>
                                        </p:attrNameLst>
                                      </p:cBhvr>
                                      <p:to>
                                        <p:strVal val="visible"/>
                                      </p:to>
                                    </p:set>
                                    <p:animEffect transition="in" filter="blinds(horizontal)">
                                      <p:cBhvr>
                                        <p:cTn id="37" dur="1000"/>
                                        <p:tgtEl>
                                          <p:spTgt spid="1639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3"/>
          <a:stretch>
            <a:fillRect/>
          </a:stretch>
        </p:blipFill>
        <p:spPr bwMode="auto">
          <a:xfrm>
            <a:off x="0" y="0"/>
            <a:ext cx="9144000" cy="6857999"/>
          </a:xfrm>
          <a:prstGeom prst="rect">
            <a:avLst/>
          </a:prstGeom>
          <a:noFill/>
          <a:ln w="9525">
            <a:noFill/>
            <a:miter lim="800000"/>
            <a:headEnd/>
            <a:tailEnd/>
          </a:ln>
        </p:spPr>
      </p:pic>
      <p:sp>
        <p:nvSpPr>
          <p:cNvPr id="7" name="Управляющая кнопка: настраиваемая 6">
            <a:hlinkClick r:id="rId4" action="ppaction://hlinksldjump" highlightClick="1"/>
          </p:cNvPr>
          <p:cNvSpPr/>
          <p:nvPr/>
        </p:nvSpPr>
        <p:spPr>
          <a:xfrm>
            <a:off x="7643834"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4" action="ppaction://hlinksldjump"/>
              </a:rPr>
              <a:t>BACK</a:t>
            </a:r>
            <a:endParaRPr lang="ru-RU" sz="2400" dirty="0"/>
          </a:p>
        </p:txBody>
      </p:sp>
      <p:pic>
        <p:nvPicPr>
          <p:cNvPr id="60418" name="Picture 2"/>
          <p:cNvPicPr>
            <a:picLocks noChangeAspect="1" noChangeArrowheads="1"/>
          </p:cNvPicPr>
          <p:nvPr/>
        </p:nvPicPr>
        <p:blipFill>
          <a:blip r:embed="rId5"/>
          <a:srcRect/>
          <a:stretch>
            <a:fillRect/>
          </a:stretch>
        </p:blipFill>
        <p:spPr bwMode="auto">
          <a:xfrm>
            <a:off x="6124575" y="0"/>
            <a:ext cx="3019425" cy="4267200"/>
          </a:xfrm>
          <a:prstGeom prst="rect">
            <a:avLst/>
          </a:prstGeom>
          <a:noFill/>
          <a:ln w="9525">
            <a:noFill/>
            <a:miter lim="800000"/>
            <a:headEnd/>
            <a:tailEnd/>
          </a:ln>
          <a:effectLst/>
        </p:spPr>
      </p:pic>
      <p:sp>
        <p:nvSpPr>
          <p:cNvPr id="10" name="TextBox 9"/>
          <p:cNvSpPr txBox="1"/>
          <p:nvPr/>
        </p:nvSpPr>
        <p:spPr>
          <a:xfrm>
            <a:off x="214283" y="3071810"/>
            <a:ext cx="5929353" cy="83099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effectLst>
            <a:softEdge rad="127000"/>
          </a:effectLst>
        </p:spPr>
        <p:txBody>
          <a:bodyPr wrap="square" rtlCol="0">
            <a:spAutoFit/>
          </a:bodyPr>
          <a:lstStyle/>
          <a:p>
            <a:pPr algn="ctr"/>
            <a:r>
              <a:rPr lang="en-US" sz="4800" b="1" dirty="0" smtClean="0">
                <a:ln>
                  <a:solidFill>
                    <a:srgbClr val="FFFF00"/>
                  </a:solidFill>
                </a:ln>
                <a:solidFill>
                  <a:srgbClr val="C00000"/>
                </a:solidFill>
                <a:latin typeface="Caladea" pitchFamily="18" charset="0"/>
              </a:rPr>
              <a:t>The British Isles</a:t>
            </a:r>
            <a:endParaRPr lang="ru-RU" sz="4800" b="1" dirty="0">
              <a:ln>
                <a:solidFill>
                  <a:srgbClr val="FFFF00"/>
                </a:solidFill>
              </a:ln>
              <a:solidFill>
                <a:srgbClr val="C00000"/>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40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642910" y="1071546"/>
            <a:ext cx="7715304" cy="3785652"/>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000" dirty="0" smtClean="0">
                <a:solidFill>
                  <a:srgbClr val="000066"/>
                </a:solidFill>
                <a:latin typeface="Caladea" pitchFamily="18" charset="0"/>
              </a:rPr>
              <a:t>What was the name of the famous English halfback, who was the captain of the England national football team from 2000 to 2006 and played 100 matches in the UEFA Champions League?</a:t>
            </a:r>
            <a:endParaRPr lang="ru-RU" sz="40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00958"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pic>
        <p:nvPicPr>
          <p:cNvPr id="8" name="Picture 2" descr="C:\Users\User\Desktop\Famous-Outfield-Player-David-Beckham-HD-Photos.jpg"/>
          <p:cNvPicPr>
            <a:picLocks noChangeAspect="1" noChangeArrowheads="1"/>
          </p:cNvPicPr>
          <p:nvPr/>
        </p:nvPicPr>
        <p:blipFill>
          <a:blip r:embed="rId4"/>
          <a:srcRect/>
          <a:stretch>
            <a:fillRect/>
          </a:stretch>
        </p:blipFill>
        <p:spPr bwMode="auto">
          <a:xfrm>
            <a:off x="2285984" y="214290"/>
            <a:ext cx="4596695" cy="3357586"/>
          </a:xfrm>
          <a:prstGeom prst="rect">
            <a:avLst/>
          </a:prstGeom>
          <a:ln>
            <a:noFill/>
          </a:ln>
          <a:effectLst>
            <a:softEdge rad="112500"/>
          </a:effectLst>
        </p:spPr>
      </p:pic>
      <p:sp>
        <p:nvSpPr>
          <p:cNvPr id="9" name="Прямоугольник 8"/>
          <p:cNvSpPr/>
          <p:nvPr/>
        </p:nvSpPr>
        <p:spPr>
          <a:xfrm>
            <a:off x="2214546" y="3929066"/>
            <a:ext cx="4714907" cy="83099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800" b="1" dirty="0" smtClean="0">
                <a:ln>
                  <a:solidFill>
                    <a:srgbClr val="FFFF00"/>
                  </a:solidFill>
                </a:ln>
                <a:solidFill>
                  <a:srgbClr val="C00000"/>
                </a:solidFill>
                <a:latin typeface="Caladea" pitchFamily="18" charset="0"/>
              </a:rPr>
              <a:t>David Beckham</a:t>
            </a:r>
            <a:endParaRPr lang="ru-RU" sz="4800" b="1" dirty="0">
              <a:ln>
                <a:solidFill>
                  <a:srgbClr val="FFFF00"/>
                </a:solidFill>
              </a:ln>
              <a:solidFill>
                <a:srgbClr val="C00000"/>
              </a:solidFill>
            </a:endParaRPr>
          </a:p>
        </p:txBody>
      </p:sp>
      <p:sp>
        <p:nvSpPr>
          <p:cNvPr id="10" name="Нижний колонтитул 9"/>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rgbClr val="92D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50</a:t>
            </a:r>
            <a:endParaRPr lang="ru-RU" sz="4000" b="1" spc="150" dirty="0">
              <a:ln w="11430"/>
              <a:solidFill>
                <a:srgbClr val="0000FF"/>
              </a:solidFill>
              <a:effectLst>
                <a:outerShdw blurRad="25400" algn="tl" rotWithShape="0">
                  <a:srgbClr val="000000">
                    <a:alpha val="43000"/>
                  </a:srgbClr>
                </a:outerShdw>
              </a:effectLst>
            </a:endParaRPr>
          </a:p>
        </p:txBody>
      </p:sp>
      <p:sp>
        <p:nvSpPr>
          <p:cNvPr id="9" name="Прямоугольник 8"/>
          <p:cNvSpPr/>
          <p:nvPr/>
        </p:nvSpPr>
        <p:spPr>
          <a:xfrm>
            <a:off x="1000100" y="1500174"/>
            <a:ext cx="7500990" cy="2308324"/>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fontAlgn="auto">
              <a:spcBef>
                <a:spcPts val="0"/>
              </a:spcBef>
              <a:spcAft>
                <a:spcPts val="0"/>
              </a:spcAft>
              <a:defRPr/>
            </a:pPr>
            <a:r>
              <a:rPr lang="en-US" sz="3600" dirty="0" smtClean="0">
                <a:ln w="11430"/>
                <a:solidFill>
                  <a:srgbClr val="000066"/>
                </a:solidFill>
                <a:latin typeface="Caladea" pitchFamily="18" charset="0"/>
              </a:rPr>
              <a:t>Who defeated the French at the </a:t>
            </a:r>
          </a:p>
          <a:p>
            <a:pPr algn="ctr" fontAlgn="auto">
              <a:spcBef>
                <a:spcPts val="0"/>
              </a:spcBef>
              <a:spcAft>
                <a:spcPts val="0"/>
              </a:spcAft>
              <a:defRPr/>
            </a:pPr>
            <a:r>
              <a:rPr lang="en-US" sz="3600" dirty="0" smtClean="0">
                <a:ln w="11430"/>
                <a:solidFill>
                  <a:srgbClr val="000066"/>
                </a:solidFill>
                <a:latin typeface="Caladea" pitchFamily="18" charset="0"/>
              </a:rPr>
              <a:t>Battle of Trafalgar, whose statue is erected on the top of the column on Trafalgar square?</a:t>
            </a:r>
            <a:endParaRPr lang="ru-RU" sz="3600" dirty="0">
              <a:ln w="1143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143768" y="5500702"/>
            <a:ext cx="1285884" cy="828102"/>
          </a:xfrm>
          <a:prstGeom prst="actionButtonBlank">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3691919" y="3244334"/>
            <a:ext cx="184731" cy="369332"/>
          </a:xfrm>
          <a:prstGeom prst="rect">
            <a:avLst/>
          </a:prstGeom>
        </p:spPr>
        <p:txBody>
          <a:bodyPr wrap="none">
            <a:spAutoFit/>
          </a:bodyPr>
          <a:lstStyle/>
          <a:p>
            <a:endPar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2289" name="Picture 1" descr="C:\Users\User\Desktop\admiral-nelson-reading-comprehension-exercises_80309_1.jpg"/>
          <p:cNvPicPr>
            <a:picLocks noChangeAspect="1" noChangeArrowheads="1"/>
          </p:cNvPicPr>
          <p:nvPr/>
        </p:nvPicPr>
        <p:blipFill>
          <a:blip r:embed="rId4"/>
          <a:srcRect/>
          <a:stretch>
            <a:fillRect/>
          </a:stretch>
        </p:blipFill>
        <p:spPr bwMode="auto">
          <a:xfrm>
            <a:off x="285720" y="214290"/>
            <a:ext cx="4185744" cy="2874968"/>
          </a:xfrm>
          <a:prstGeom prst="rect">
            <a:avLst/>
          </a:prstGeom>
          <a:noFill/>
        </p:spPr>
      </p:pic>
      <p:pic>
        <p:nvPicPr>
          <p:cNvPr id="12290" name="Picture 2" descr="C:\Users\User\Desktop\flat,800x800,075,f.u1.jpg"/>
          <p:cNvPicPr>
            <a:picLocks noChangeAspect="1" noChangeArrowheads="1"/>
          </p:cNvPicPr>
          <p:nvPr/>
        </p:nvPicPr>
        <p:blipFill>
          <a:blip r:embed="rId5"/>
          <a:srcRect/>
          <a:stretch>
            <a:fillRect/>
          </a:stretch>
        </p:blipFill>
        <p:spPr bwMode="auto">
          <a:xfrm>
            <a:off x="3571868" y="3376606"/>
            <a:ext cx="1996589" cy="3481394"/>
          </a:xfrm>
          <a:prstGeom prst="rect">
            <a:avLst/>
          </a:prstGeom>
          <a:noFill/>
        </p:spPr>
      </p:pic>
      <p:pic>
        <p:nvPicPr>
          <p:cNvPr id="12291" name="Picture 3" descr="C:\Users\User\Desktop\nelsons-column-andrew-michael.jpg"/>
          <p:cNvPicPr>
            <a:picLocks noChangeAspect="1" noChangeArrowheads="1"/>
          </p:cNvPicPr>
          <p:nvPr/>
        </p:nvPicPr>
        <p:blipFill>
          <a:blip r:embed="rId6"/>
          <a:srcRect/>
          <a:stretch>
            <a:fillRect/>
          </a:stretch>
        </p:blipFill>
        <p:spPr bwMode="auto">
          <a:xfrm>
            <a:off x="5857884" y="142852"/>
            <a:ext cx="2669790" cy="3599415"/>
          </a:xfrm>
          <a:prstGeom prst="rect">
            <a:avLst/>
          </a:prstGeom>
          <a:noFill/>
        </p:spPr>
      </p:pic>
      <p:sp>
        <p:nvSpPr>
          <p:cNvPr id="10" name="Нижний колонтитул 9"/>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blinds(horizontal)">
                                      <p:cBhvr>
                                        <p:cTn id="7" dur="20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linds(horizontal)">
                                      <p:cBhvr>
                                        <p:cTn id="12" dur="500"/>
                                        <p:tgtEl>
                                          <p:spTgt spid="1229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blinds(horizontal)">
                                      <p:cBhvr>
                                        <p:cTn id="1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bg1">
              <a:lumMod val="75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10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TextBox 6"/>
          <p:cNvSpPr txBox="1"/>
          <p:nvPr/>
        </p:nvSpPr>
        <p:spPr>
          <a:xfrm>
            <a:off x="1142976" y="1428736"/>
            <a:ext cx="6858048" cy="156966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rtlCol="0">
            <a:spAutoFit/>
          </a:bodyPr>
          <a:lstStyle/>
          <a:p>
            <a:pPr algn="ctr"/>
            <a:r>
              <a:rPr lang="en-US" sz="4800" dirty="0" smtClean="0">
                <a:solidFill>
                  <a:srgbClr val="000066"/>
                </a:solidFill>
                <a:latin typeface="Caladea" pitchFamily="18" charset="0"/>
              </a:rPr>
              <a:t>What is a traditional bag </a:t>
            </a:r>
          </a:p>
          <a:p>
            <a:pPr algn="ctr"/>
            <a:r>
              <a:rPr lang="en-US" sz="4800" dirty="0" smtClean="0">
                <a:solidFill>
                  <a:srgbClr val="000066"/>
                </a:solidFill>
                <a:latin typeface="Caladea" pitchFamily="18" charset="0"/>
              </a:rPr>
              <a:t>for Christmas presents?</a:t>
            </a:r>
            <a:endParaRPr lang="ru-RU" sz="48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1"/>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00958" y="5857892"/>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1071538" y="4143380"/>
            <a:ext cx="6286544" cy="1446550"/>
          </a:xfrm>
          <a:prstGeom prst="rect">
            <a:avLst/>
          </a:prstGeom>
        </p:spPr>
        <p:txBody>
          <a:bodyPr wrap="square">
            <a:spAutoFit/>
          </a:bodyPr>
          <a:lstStyle/>
          <a:p>
            <a:pPr algn="ctr"/>
            <a:r>
              <a:rPr lang="en-US" sz="4400" b="1" dirty="0" smtClean="0">
                <a:ln>
                  <a:solidFill>
                    <a:srgbClr val="FFFF00"/>
                  </a:solidFill>
                </a:ln>
                <a:solidFill>
                  <a:srgbClr val="C00000"/>
                </a:solidFill>
                <a:latin typeface="Caladea" pitchFamily="18" charset="0"/>
              </a:rPr>
              <a:t>Long socks called </a:t>
            </a:r>
          </a:p>
          <a:p>
            <a:pPr algn="ctr"/>
            <a:r>
              <a:rPr lang="en-US" sz="4400" b="1" dirty="0" smtClean="0">
                <a:ln>
                  <a:solidFill>
                    <a:srgbClr val="FFFF00"/>
                  </a:solidFill>
                </a:ln>
                <a:solidFill>
                  <a:srgbClr val="C00000"/>
                </a:solidFill>
                <a:latin typeface="Caladea" pitchFamily="18" charset="0"/>
              </a:rPr>
              <a:t>“Christmas stockings”</a:t>
            </a:r>
            <a:endParaRPr lang="ru-RU" sz="4400" b="1" dirty="0">
              <a:ln>
                <a:solidFill>
                  <a:srgbClr val="FFFF00"/>
                </a:solidFill>
              </a:ln>
              <a:solidFill>
                <a:srgbClr val="C00000"/>
              </a:solidFill>
            </a:endParaRPr>
          </a:p>
        </p:txBody>
      </p:sp>
      <p:pic>
        <p:nvPicPr>
          <p:cNvPr id="10241" name="Picture 1" descr="C:\Users\User\Desktop\img8 (1).jpg"/>
          <p:cNvPicPr>
            <a:picLocks noChangeAspect="1" noChangeArrowheads="1"/>
          </p:cNvPicPr>
          <p:nvPr/>
        </p:nvPicPr>
        <p:blipFill>
          <a:blip r:embed="rId4"/>
          <a:srcRect/>
          <a:stretch>
            <a:fillRect/>
          </a:stretch>
        </p:blipFill>
        <p:spPr bwMode="auto">
          <a:xfrm>
            <a:off x="2071670" y="428604"/>
            <a:ext cx="4862841" cy="3495167"/>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20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1428728" y="1714488"/>
            <a:ext cx="6643734" cy="144655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r>
              <a:rPr lang="en-US" sz="4400" dirty="0" smtClean="0">
                <a:solidFill>
                  <a:srgbClr val="000066"/>
                </a:solidFill>
                <a:latin typeface="Caladea" pitchFamily="18" charset="0"/>
              </a:rPr>
              <a:t>When can you see the flag over the Queen’s Palace? </a:t>
            </a:r>
            <a:endParaRPr lang="ru-RU" sz="4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858116" y="6029898"/>
            <a:ext cx="1285884" cy="828102"/>
          </a:xfrm>
          <a:prstGeom prst="actionButtonBlank">
            <a:avLst/>
          </a:prstGeom>
          <a:solidFill>
            <a:schemeClr val="accent4">
              <a:lumMod val="75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428596" y="4857760"/>
            <a:ext cx="8072494" cy="830997"/>
          </a:xfrm>
          <a:prstGeom prst="rect">
            <a:avLst/>
          </a:prstGeom>
        </p:spPr>
        <p:txBody>
          <a:bodyPr wrap="square">
            <a:spAutoFit/>
          </a:bodyPr>
          <a:lstStyle/>
          <a:p>
            <a:r>
              <a:rPr lang="en-US" sz="4800" b="1" dirty="0" smtClean="0">
                <a:ln>
                  <a:solidFill>
                    <a:srgbClr val="FFFF00"/>
                  </a:solidFill>
                </a:ln>
                <a:solidFill>
                  <a:srgbClr val="C00000"/>
                </a:solidFill>
                <a:latin typeface="Caladea" pitchFamily="18" charset="0"/>
              </a:rPr>
              <a:t>When the Queen is at home</a:t>
            </a:r>
            <a:endParaRPr lang="ru-RU" sz="4800" b="1" dirty="0">
              <a:ln>
                <a:solidFill>
                  <a:srgbClr val="FFFF00"/>
                </a:solidFill>
              </a:ln>
              <a:solidFill>
                <a:srgbClr val="C00000"/>
              </a:solidFill>
            </a:endParaRPr>
          </a:p>
        </p:txBody>
      </p:sp>
      <p:pic>
        <p:nvPicPr>
          <p:cNvPr id="8195" name="Picture 3" descr="C:\Users\User\Desktop\89923179 (1).jpg"/>
          <p:cNvPicPr>
            <a:picLocks noChangeAspect="1" noChangeArrowheads="1"/>
          </p:cNvPicPr>
          <p:nvPr/>
        </p:nvPicPr>
        <p:blipFill>
          <a:blip r:embed="rId4"/>
          <a:srcRect/>
          <a:stretch>
            <a:fillRect/>
          </a:stretch>
        </p:blipFill>
        <p:spPr bwMode="auto">
          <a:xfrm>
            <a:off x="993297" y="0"/>
            <a:ext cx="7617683" cy="4857760"/>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30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1357290" y="1357298"/>
            <a:ext cx="6643734" cy="2123658"/>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400" dirty="0" smtClean="0">
                <a:solidFill>
                  <a:srgbClr val="000066"/>
                </a:solidFill>
                <a:latin typeface="Caladea" pitchFamily="18" charset="0"/>
              </a:rPr>
              <a:t>Where does </a:t>
            </a:r>
          </a:p>
          <a:p>
            <a:pPr algn="ctr"/>
            <a:r>
              <a:rPr lang="en-US" sz="4400" dirty="0" smtClean="0">
                <a:solidFill>
                  <a:srgbClr val="000066"/>
                </a:solidFill>
                <a:latin typeface="Caladea" pitchFamily="18" charset="0"/>
              </a:rPr>
              <a:t>The Changing of the Guard take place? </a:t>
            </a:r>
            <a:endParaRPr lang="ru-RU" sz="4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0" y="3500438"/>
            <a:ext cx="6000760" cy="1446550"/>
          </a:xfrm>
          <a:prstGeom prst="rect">
            <a:avLst/>
          </a:prstGeom>
        </p:spPr>
        <p:txBody>
          <a:bodyPr wrap="square">
            <a:spAutoFit/>
          </a:bodyPr>
          <a:lstStyle/>
          <a:p>
            <a:pPr algn="ctr"/>
            <a:r>
              <a:rPr lang="en-US" sz="4400" b="1" dirty="0" smtClean="0">
                <a:ln>
                  <a:solidFill>
                    <a:srgbClr val="FFFF00"/>
                  </a:solidFill>
                </a:ln>
                <a:solidFill>
                  <a:srgbClr val="C00000"/>
                </a:solidFill>
                <a:latin typeface="Caladea" pitchFamily="18" charset="0"/>
              </a:rPr>
              <a:t>In the Forecourt of Buckingham Palace</a:t>
            </a:r>
            <a:endParaRPr lang="ru-RU" sz="4400" b="1" dirty="0">
              <a:ln>
                <a:solidFill>
                  <a:srgbClr val="FFFF00"/>
                </a:solidFill>
              </a:ln>
              <a:solidFill>
                <a:srgbClr val="C00000"/>
              </a:solidFill>
            </a:endParaRPr>
          </a:p>
        </p:txBody>
      </p:sp>
      <p:pic>
        <p:nvPicPr>
          <p:cNvPr id="6145" name="Picture 1" descr="C:\Users\User\Desktop\0_bb4f3_5bdfec2a_XXXL.jpg.jpg"/>
          <p:cNvPicPr>
            <a:picLocks noChangeAspect="1" noChangeArrowheads="1"/>
          </p:cNvPicPr>
          <p:nvPr/>
        </p:nvPicPr>
        <p:blipFill>
          <a:blip r:embed="rId4"/>
          <a:srcRect/>
          <a:stretch>
            <a:fillRect/>
          </a:stretch>
        </p:blipFill>
        <p:spPr bwMode="auto">
          <a:xfrm>
            <a:off x="80765" y="428604"/>
            <a:ext cx="5590257" cy="2857520"/>
          </a:xfrm>
          <a:prstGeom prst="rect">
            <a:avLst/>
          </a:prstGeom>
          <a:ln>
            <a:noFill/>
          </a:ln>
          <a:effectLst>
            <a:softEdge rad="112500"/>
          </a:effectLst>
        </p:spPr>
      </p:pic>
      <p:pic>
        <p:nvPicPr>
          <p:cNvPr id="6146" name="Picture 2" descr="C:\Users\User\Desktop\changing-guard-london-5943234.jpg"/>
          <p:cNvPicPr>
            <a:picLocks noChangeAspect="1" noChangeArrowheads="1"/>
          </p:cNvPicPr>
          <p:nvPr/>
        </p:nvPicPr>
        <p:blipFill>
          <a:blip r:embed="rId5"/>
          <a:srcRect/>
          <a:stretch>
            <a:fillRect/>
          </a:stretch>
        </p:blipFill>
        <p:spPr bwMode="auto">
          <a:xfrm>
            <a:off x="5643570" y="214290"/>
            <a:ext cx="3286116" cy="4558853"/>
          </a:xfrm>
          <a:prstGeom prst="rect">
            <a:avLst/>
          </a:prstGeom>
          <a:ln>
            <a:noFill/>
          </a:ln>
          <a:effectLst>
            <a:softEdge rad="112500"/>
          </a:effectLst>
        </p:spPr>
      </p:pic>
      <p:sp>
        <p:nvSpPr>
          <p:cNvPr id="9" name="Нижний колонтитул 8"/>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gradFill flip="none" rotWithShape="1">
            <a:gsLst>
              <a:gs pos="0">
                <a:srgbClr val="D0DC30">
                  <a:tint val="66000"/>
                  <a:satMod val="160000"/>
                </a:srgbClr>
              </a:gs>
              <a:gs pos="50000">
                <a:srgbClr val="D0DC30">
                  <a:tint val="44500"/>
                  <a:satMod val="160000"/>
                </a:srgbClr>
              </a:gs>
              <a:gs pos="100000">
                <a:srgbClr val="D0DC30">
                  <a:tint val="23500"/>
                  <a:satMod val="160000"/>
                </a:srgbClr>
              </a:gs>
            </a:gsLst>
            <a:lin ang="8100000" scaled="1"/>
            <a:tileRect/>
          </a:gradFill>
          <a:ln w="9525">
            <a:noFill/>
            <a:miter lim="800000"/>
            <a:headEnd/>
            <a:tailEnd/>
          </a:ln>
          <a:effectLst/>
        </p:spPr>
      </p:pic>
      <p:sp>
        <p:nvSpPr>
          <p:cNvPr id="5" name="Управляющая кнопка: настраиваемая 4">
            <a:hlinkClick r:id="" action="ppaction://noaction" highlightClick="1"/>
          </p:cNvPr>
          <p:cNvSpPr/>
          <p:nvPr/>
        </p:nvSpPr>
        <p:spPr>
          <a:xfrm>
            <a:off x="7786710" y="214290"/>
            <a:ext cx="1071570" cy="928694"/>
          </a:xfrm>
          <a:prstGeom prst="actionButtonBlank">
            <a:avLst/>
          </a:prstGeom>
          <a:solidFill>
            <a:schemeClr val="accent2">
              <a:lumMod val="40000"/>
              <a:lumOff val="6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20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785786" y="1214422"/>
            <a:ext cx="6500858" cy="156966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ln>
            <a:noFill/>
          </a:ln>
          <a:effectLst>
            <a:outerShdw blurRad="40000" dist="20000" dir="5400000" rotWithShape="0">
              <a:srgbClr val="000000">
                <a:alpha val="38000"/>
              </a:srgbClr>
            </a:outerShdw>
            <a:softEdge rad="317500"/>
          </a:effectLst>
        </p:spPr>
        <p:style>
          <a:lnRef idx="1">
            <a:schemeClr val="dk1"/>
          </a:lnRef>
          <a:fillRef idx="2">
            <a:schemeClr val="dk1"/>
          </a:fillRef>
          <a:effectRef idx="1">
            <a:schemeClr val="dk1"/>
          </a:effectRef>
          <a:fontRef idx="minor">
            <a:schemeClr val="dk1"/>
          </a:fontRef>
        </p:style>
        <p:txBody>
          <a:bodyPr wrap="square">
            <a:spAutoFit/>
          </a:bodyPr>
          <a:lstStyle/>
          <a:p>
            <a:pPr algn="ctr" fontAlgn="auto">
              <a:spcBef>
                <a:spcPts val="0"/>
              </a:spcBef>
              <a:spcAft>
                <a:spcPts val="0"/>
              </a:spcAft>
              <a:defRPr/>
            </a:pPr>
            <a:r>
              <a:rPr lang="en-US" sz="4800" dirty="0" smtClean="0">
                <a:solidFill>
                  <a:srgbClr val="000066"/>
                </a:solidFill>
                <a:latin typeface="Caladea" pitchFamily="18" charset="0"/>
              </a:rPr>
              <a:t>What are the official languages in Canada? </a:t>
            </a:r>
            <a:endParaRPr lang="ru-RU" sz="4800" b="1" dirty="0">
              <a:ln w="11430"/>
              <a:solidFill>
                <a:srgbClr val="000066"/>
              </a:solidFill>
              <a:effectLst>
                <a:outerShdw blurRad="50800" dist="39000" dir="5460000" algn="tl">
                  <a:srgbClr val="000000">
                    <a:alpha val="38000"/>
                  </a:srgbClr>
                </a:outerShdw>
              </a:effectLst>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chemeClr val="accent6">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40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571472" y="2071678"/>
            <a:ext cx="7572428" cy="144655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400" dirty="0" smtClean="0">
                <a:solidFill>
                  <a:srgbClr val="000066"/>
                </a:solidFill>
                <a:latin typeface="Caladea" pitchFamily="18" charset="0"/>
              </a:rPr>
              <a:t>When do the English people usually drink tea? </a:t>
            </a:r>
            <a:endParaRPr lang="ru-RU" sz="44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857892"/>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2643174" y="4000504"/>
            <a:ext cx="3857652" cy="830997"/>
          </a:xfrm>
          <a:prstGeom prst="rect">
            <a:avLst/>
          </a:prstGeom>
        </p:spPr>
        <p:txBody>
          <a:bodyPr wrap="square">
            <a:spAutoFit/>
          </a:bodyPr>
          <a:lstStyle/>
          <a:p>
            <a:r>
              <a:rPr lang="en-US" sz="4800" b="1" dirty="0" smtClean="0">
                <a:ln>
                  <a:solidFill>
                    <a:srgbClr val="FFFF00"/>
                  </a:solidFill>
                </a:ln>
                <a:solidFill>
                  <a:srgbClr val="C00000"/>
                </a:solidFill>
                <a:latin typeface="Caladea" pitchFamily="18" charset="0"/>
                <a:cs typeface="David" pitchFamily="34" charset="-79"/>
              </a:rPr>
              <a:t>A</a:t>
            </a:r>
            <a:r>
              <a:rPr lang="ru-RU" sz="4800" b="1" dirty="0" err="1" smtClean="0">
                <a:ln>
                  <a:solidFill>
                    <a:srgbClr val="FFFF00"/>
                  </a:solidFill>
                </a:ln>
                <a:solidFill>
                  <a:srgbClr val="C00000"/>
                </a:solidFill>
                <a:cs typeface="David" pitchFamily="34" charset="-79"/>
              </a:rPr>
              <a:t>t</a:t>
            </a:r>
            <a:r>
              <a:rPr lang="ru-RU" sz="4800" b="1" dirty="0" smtClean="0">
                <a:ln>
                  <a:solidFill>
                    <a:srgbClr val="FFFF00"/>
                  </a:solidFill>
                </a:ln>
                <a:solidFill>
                  <a:srgbClr val="C00000"/>
                </a:solidFill>
                <a:cs typeface="David" pitchFamily="34" charset="-79"/>
              </a:rPr>
              <a:t> 5 </a:t>
            </a:r>
            <a:r>
              <a:rPr lang="ru-RU" sz="4800" b="1" dirty="0" err="1" smtClean="0">
                <a:ln>
                  <a:solidFill>
                    <a:srgbClr val="FFFF00"/>
                  </a:solidFill>
                </a:ln>
                <a:solidFill>
                  <a:srgbClr val="C00000"/>
                </a:solidFill>
                <a:cs typeface="David" pitchFamily="34" charset="-79"/>
              </a:rPr>
              <a:t>o’clock</a:t>
            </a:r>
            <a:endParaRPr lang="ru-RU" sz="4800" b="1" dirty="0">
              <a:ln>
                <a:solidFill>
                  <a:srgbClr val="FFFF00"/>
                </a:solidFill>
              </a:ln>
              <a:solidFill>
                <a:srgbClr val="C00000"/>
              </a:solidFill>
              <a:cs typeface="David" pitchFamily="34" charset="-79"/>
            </a:endParaRPr>
          </a:p>
        </p:txBody>
      </p:sp>
      <p:pic>
        <p:nvPicPr>
          <p:cNvPr id="4097" name="Picture 1" descr="C:\Users\User\Desktop\c5aa45ba24dcc4a0b58f7522bfm3--dlya-doma-i-interera-chajnitsa-farforovaya-dlya-paketikov-s-c.jpg"/>
          <p:cNvPicPr>
            <a:picLocks noChangeAspect="1" noChangeArrowheads="1"/>
          </p:cNvPicPr>
          <p:nvPr/>
        </p:nvPicPr>
        <p:blipFill>
          <a:blip r:embed="rId4"/>
          <a:srcRect/>
          <a:stretch>
            <a:fillRect/>
          </a:stretch>
        </p:blipFill>
        <p:spPr bwMode="auto">
          <a:xfrm>
            <a:off x="1500166" y="285728"/>
            <a:ext cx="5353019" cy="3643338"/>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858148" y="214290"/>
            <a:ext cx="1071570" cy="928694"/>
          </a:xfrm>
          <a:prstGeom prst="actionButtonBlank">
            <a:avLst/>
          </a:prstGeom>
          <a:solidFill>
            <a:srgbClr val="92D050"/>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50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857224" y="1500175"/>
            <a:ext cx="7643866" cy="2308324"/>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a:spAutoFit/>
          </a:bodyPr>
          <a:lstStyle/>
          <a:p>
            <a:pPr algn="ctr"/>
            <a:r>
              <a:rPr lang="en-US" sz="4800" dirty="0" smtClean="0">
                <a:solidFill>
                  <a:srgbClr val="000066"/>
                </a:solidFill>
                <a:latin typeface="Caladea" pitchFamily="18" charset="0"/>
              </a:rPr>
              <a:t>What holiday </a:t>
            </a:r>
          </a:p>
          <a:p>
            <a:pPr algn="ctr"/>
            <a:r>
              <a:rPr lang="en-US" sz="4800" dirty="0" smtClean="0">
                <a:solidFill>
                  <a:srgbClr val="000066"/>
                </a:solidFill>
                <a:latin typeface="Caladea" pitchFamily="18" charset="0"/>
              </a:rPr>
              <a:t>do the British celebrate </a:t>
            </a:r>
          </a:p>
          <a:p>
            <a:pPr algn="ctr"/>
            <a:r>
              <a:rPr lang="en-US" sz="4800" dirty="0" smtClean="0">
                <a:solidFill>
                  <a:srgbClr val="000066"/>
                </a:solidFill>
                <a:latin typeface="Caladea" pitchFamily="18" charset="0"/>
              </a:rPr>
              <a:t>on the 5th of November? </a:t>
            </a:r>
            <a:endParaRPr lang="ru-RU" sz="4800"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pic>
        <p:nvPicPr>
          <p:cNvPr id="2049" name="Picture 1" descr="C:\Users\User\Desktop\img55.jpg"/>
          <p:cNvPicPr>
            <a:picLocks noChangeAspect="1" noChangeArrowheads="1"/>
          </p:cNvPicPr>
          <p:nvPr/>
        </p:nvPicPr>
        <p:blipFill>
          <a:blip r:embed="rId4"/>
          <a:srcRect t="21741"/>
          <a:stretch>
            <a:fillRect/>
          </a:stretch>
        </p:blipFill>
        <p:spPr bwMode="auto">
          <a:xfrm>
            <a:off x="1643042" y="214290"/>
            <a:ext cx="5808877" cy="3857198"/>
          </a:xfrm>
          <a:prstGeom prst="rect">
            <a:avLst/>
          </a:prstGeom>
          <a:ln>
            <a:noFill/>
          </a:ln>
          <a:effectLst>
            <a:softEdge rad="112500"/>
          </a:effectLst>
        </p:spPr>
      </p:pic>
      <p:sp>
        <p:nvSpPr>
          <p:cNvPr id="8" name="TextBox 7"/>
          <p:cNvSpPr txBox="1"/>
          <p:nvPr/>
        </p:nvSpPr>
        <p:spPr>
          <a:xfrm>
            <a:off x="1714480" y="4286256"/>
            <a:ext cx="5357850" cy="830997"/>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6200000" scaled="1"/>
            <a:tileRect/>
          </a:gradFill>
          <a:effectLst>
            <a:softEdge rad="317500"/>
          </a:effectLst>
        </p:spPr>
        <p:txBody>
          <a:bodyPr wrap="square" rtlCol="0">
            <a:spAutoFit/>
          </a:bodyPr>
          <a:lstStyle/>
          <a:p>
            <a:pPr algn="ctr"/>
            <a:r>
              <a:rPr lang="en-US" sz="4800" b="1" dirty="0" smtClean="0">
                <a:ln>
                  <a:solidFill>
                    <a:srgbClr val="FFFF00"/>
                  </a:solidFill>
                </a:ln>
                <a:solidFill>
                  <a:srgbClr val="C00000"/>
                </a:solidFill>
                <a:latin typeface="Caladea" pitchFamily="18" charset="0"/>
              </a:rPr>
              <a:t>Guy Fawkes’ Night</a:t>
            </a:r>
            <a:endParaRPr lang="ru-RU" sz="4800" b="1" dirty="0">
              <a:ln>
                <a:solidFill>
                  <a:srgbClr val="FFFF00"/>
                </a:solidFill>
              </a:ln>
              <a:solidFill>
                <a:srgbClr val="C00000"/>
              </a:solidFill>
            </a:endParaRPr>
          </a:p>
        </p:txBody>
      </p:sp>
      <p:sp>
        <p:nvSpPr>
          <p:cNvPr id="9" name="Нижний колонтитул 8"/>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572396" y="5786454"/>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9" name="Нижний колонтитул 8"/>
          <p:cNvSpPr>
            <a:spLocks noGrp="1"/>
          </p:cNvSpPr>
          <p:nvPr>
            <p:ph type="ftr" sz="quarter" idx="11"/>
          </p:nvPr>
        </p:nvSpPr>
        <p:spPr/>
        <p:txBody>
          <a:bodyPr/>
          <a:lstStyle/>
          <a:p>
            <a:r>
              <a:rPr lang="ru-RU" smtClean="0"/>
              <a:t>Амброс Е.Р.</a:t>
            </a:r>
            <a:endParaRPr lang="ru-RU"/>
          </a:p>
        </p:txBody>
      </p:sp>
      <p:pic>
        <p:nvPicPr>
          <p:cNvPr id="2050" name="Picture 2" descr="C:\Users\User\Desktop\WELL+DONE!.jpg"/>
          <p:cNvPicPr>
            <a:picLocks noChangeAspect="1" noChangeArrowheads="1"/>
          </p:cNvPicPr>
          <p:nvPr/>
        </p:nvPicPr>
        <p:blipFill>
          <a:blip r:embed="rId4"/>
          <a:srcRect/>
          <a:stretch>
            <a:fillRect/>
          </a:stretch>
        </p:blipFill>
        <p:spPr bwMode="auto">
          <a:xfrm>
            <a:off x="2285984" y="571480"/>
            <a:ext cx="4643438" cy="34825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643834" y="5857892"/>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pic>
        <p:nvPicPr>
          <p:cNvPr id="1030" name="Picture 6" descr="C:\Users\User\Desktop\img2.jpg"/>
          <p:cNvPicPr>
            <a:picLocks noChangeAspect="1" noChangeArrowheads="1"/>
          </p:cNvPicPr>
          <p:nvPr/>
        </p:nvPicPr>
        <p:blipFill>
          <a:blip r:embed="rId4"/>
          <a:srcRect/>
          <a:stretch>
            <a:fillRect/>
          </a:stretch>
        </p:blipFill>
        <p:spPr bwMode="auto">
          <a:xfrm>
            <a:off x="1357290" y="142852"/>
            <a:ext cx="6500826" cy="4875620"/>
          </a:xfrm>
          <a:prstGeom prst="rect">
            <a:avLst/>
          </a:prstGeom>
          <a:noFill/>
        </p:spPr>
      </p:pic>
      <p:pic>
        <p:nvPicPr>
          <p:cNvPr id="13" name="Picture 3" descr="C:\Users\User\Desktop\united-kingdom-union-jack-flag.jpg"/>
          <p:cNvPicPr>
            <a:picLocks noChangeAspect="1" noChangeArrowheads="1"/>
          </p:cNvPicPr>
          <p:nvPr/>
        </p:nvPicPr>
        <p:blipFill>
          <a:blip r:embed="rId5"/>
          <a:srcRect/>
          <a:stretch>
            <a:fillRect/>
          </a:stretch>
        </p:blipFill>
        <p:spPr bwMode="auto">
          <a:xfrm>
            <a:off x="2571736" y="214290"/>
            <a:ext cx="1395823" cy="1000132"/>
          </a:xfrm>
          <a:prstGeom prst="rect">
            <a:avLst/>
          </a:prstGeom>
          <a:noFill/>
        </p:spPr>
      </p:pic>
      <p:pic>
        <p:nvPicPr>
          <p:cNvPr id="14" name="Picture 4" descr="C:\Users\User\Desktop\maxresdefault.jpg"/>
          <p:cNvPicPr>
            <a:picLocks noChangeAspect="1" noChangeArrowheads="1"/>
          </p:cNvPicPr>
          <p:nvPr/>
        </p:nvPicPr>
        <p:blipFill>
          <a:blip r:embed="rId6"/>
          <a:srcRect/>
          <a:stretch>
            <a:fillRect/>
          </a:stretch>
        </p:blipFill>
        <p:spPr bwMode="auto">
          <a:xfrm>
            <a:off x="5286380" y="285728"/>
            <a:ext cx="1500198" cy="928694"/>
          </a:xfrm>
          <a:prstGeom prst="rect">
            <a:avLst/>
          </a:prstGeom>
          <a:noFill/>
        </p:spPr>
      </p:pic>
      <p:pic>
        <p:nvPicPr>
          <p:cNvPr id="1031" name="Picture 7" descr="C:\Users\User\Desktop\big-ben-clock-lights-london-night-Favim.com-403858.jpg"/>
          <p:cNvPicPr>
            <a:picLocks noChangeAspect="1" noChangeArrowheads="1"/>
          </p:cNvPicPr>
          <p:nvPr/>
        </p:nvPicPr>
        <p:blipFill>
          <a:blip r:embed="rId7"/>
          <a:srcRect/>
          <a:stretch>
            <a:fillRect/>
          </a:stretch>
        </p:blipFill>
        <p:spPr bwMode="auto">
          <a:xfrm>
            <a:off x="1357290" y="1735991"/>
            <a:ext cx="3254318" cy="2764580"/>
          </a:xfrm>
          <a:prstGeom prst="rect">
            <a:avLst/>
          </a:prstGeom>
          <a:ln>
            <a:noFill/>
          </a:ln>
          <a:effectLst>
            <a:softEdge rad="112500"/>
          </a:effectLst>
        </p:spPr>
      </p:pic>
      <p:pic>
        <p:nvPicPr>
          <p:cNvPr id="1034" name="Picture 10" descr="C:\Users\User\Desktop\Modern-Paris-France-4K-Wallpaper-1440x900.jpg"/>
          <p:cNvPicPr>
            <a:picLocks noChangeAspect="1" noChangeArrowheads="1"/>
          </p:cNvPicPr>
          <p:nvPr/>
        </p:nvPicPr>
        <p:blipFill>
          <a:blip r:embed="rId8"/>
          <a:srcRect/>
          <a:stretch>
            <a:fillRect/>
          </a:stretch>
        </p:blipFill>
        <p:spPr bwMode="auto">
          <a:xfrm>
            <a:off x="4786314" y="1857364"/>
            <a:ext cx="2762250" cy="2667000"/>
          </a:xfrm>
          <a:prstGeom prst="rect">
            <a:avLst/>
          </a:prstGeom>
          <a:ln>
            <a:noFill/>
          </a:ln>
          <a:effectLst>
            <a:softEdge rad="112500"/>
          </a:effectLst>
        </p:spPr>
      </p:pic>
      <p:sp>
        <p:nvSpPr>
          <p:cNvPr id="11" name="Нижний колонтитул 10"/>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linds(horizontal)">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 action="ppaction://noaction" highlightClick="1"/>
          </p:cNvPr>
          <p:cNvSpPr/>
          <p:nvPr/>
        </p:nvSpPr>
        <p:spPr>
          <a:xfrm>
            <a:off x="7786710" y="285728"/>
            <a:ext cx="1071570" cy="928694"/>
          </a:xfrm>
          <a:prstGeom prst="actionButtonBlank">
            <a:avLst/>
          </a:prstGeom>
          <a:solidFill>
            <a:schemeClr val="accent4">
              <a:lumMod val="60000"/>
              <a:lumOff val="40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prst="angle"/>
          </a:sp3d>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ru-RU" sz="4000" b="1" spc="150" dirty="0" smtClean="0">
                <a:ln w="11430"/>
                <a:solidFill>
                  <a:srgbClr val="0000FF"/>
                </a:solidFill>
                <a:effectLst>
                  <a:outerShdw blurRad="25400" algn="tl" rotWithShape="0">
                    <a:srgbClr val="000000">
                      <a:alpha val="43000"/>
                    </a:srgbClr>
                  </a:outerShdw>
                </a:effectLst>
              </a:rPr>
              <a:t>30</a:t>
            </a:r>
            <a:endParaRPr lang="ru-RU" sz="4000" b="1" spc="150" dirty="0">
              <a:ln w="11430"/>
              <a:solidFill>
                <a:srgbClr val="0000FF"/>
              </a:solidFill>
              <a:effectLst>
                <a:outerShdw blurRad="25400" algn="tl" rotWithShape="0">
                  <a:srgbClr val="000000">
                    <a:alpha val="43000"/>
                  </a:srgbClr>
                </a:outerShdw>
              </a:effectLst>
            </a:endParaRPr>
          </a:p>
        </p:txBody>
      </p:sp>
      <p:sp>
        <p:nvSpPr>
          <p:cNvPr id="7" name="Прямоугольник 6"/>
          <p:cNvSpPr/>
          <p:nvPr/>
        </p:nvSpPr>
        <p:spPr>
          <a:xfrm>
            <a:off x="571472" y="1428736"/>
            <a:ext cx="7572428" cy="1569660"/>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lin ang="16200000" scaled="1"/>
            <a:tileRect/>
          </a:gradFill>
          <a:effectLst>
            <a:softEdge rad="317500"/>
          </a:effectLst>
        </p:spPr>
        <p:txBody>
          <a:bodyPr wrap="square">
            <a:spAutoFit/>
          </a:bodyPr>
          <a:lstStyle/>
          <a:p>
            <a:pPr algn="ctr"/>
            <a:r>
              <a:rPr lang="en-US" sz="4800" dirty="0" smtClean="0">
                <a:solidFill>
                  <a:srgbClr val="000066"/>
                </a:solidFill>
                <a:latin typeface="Caladea" pitchFamily="18" charset="0"/>
              </a:rPr>
              <a:t>Where does the British Premier live and work?</a:t>
            </a:r>
            <a:r>
              <a:rPr lang="en-US" sz="4800" i="1" dirty="0" smtClean="0">
                <a:solidFill>
                  <a:srgbClr val="000066"/>
                </a:solidFill>
                <a:latin typeface="Caladea" pitchFamily="18" charset="0"/>
              </a:rPr>
              <a:t> </a:t>
            </a:r>
            <a:endParaRPr lang="ru-RU" sz="4800" b="1" dirty="0">
              <a:solidFill>
                <a:srgbClr val="000066"/>
              </a:solidFill>
            </a:endParaRPr>
          </a:p>
        </p:txBody>
      </p:sp>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Прямоугольник 3"/>
          <p:cNvPicPr>
            <a:picLocks noChangeArrowheads="1"/>
          </p:cNvPicPr>
          <p:nvPr/>
        </p:nvPicPr>
        <p:blipFill>
          <a:blip r:embed="rId2"/>
          <a:stretch>
            <a:fillRect/>
          </a:stretch>
        </p:blipFill>
        <p:spPr bwMode="auto">
          <a:xfrm>
            <a:off x="0" y="0"/>
            <a:ext cx="9144000" cy="6857999"/>
          </a:xfrm>
          <a:prstGeom prst="rect">
            <a:avLst/>
          </a:prstGeom>
          <a:noFill/>
          <a:ln w="9525">
            <a:noFill/>
            <a:miter lim="800000"/>
            <a:headEnd/>
            <a:tailEnd/>
          </a:ln>
        </p:spPr>
      </p:pic>
      <p:sp>
        <p:nvSpPr>
          <p:cNvPr id="5" name="Управляющая кнопка: настраиваемая 4">
            <a:hlinkClick r:id="rId3" action="ppaction://hlinksldjump" highlightClick="1"/>
          </p:cNvPr>
          <p:cNvSpPr/>
          <p:nvPr/>
        </p:nvSpPr>
        <p:spPr>
          <a:xfrm>
            <a:off x="7858116" y="5857892"/>
            <a:ext cx="1285884" cy="828102"/>
          </a:xfrm>
          <a:prstGeom prst="actionButtonBlank">
            <a:avLst/>
          </a:prstGeom>
          <a:solidFill>
            <a:schemeClr val="tx2">
              <a:lumMod val="60000"/>
              <a:lumOff val="4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smtClean="0">
                <a:latin typeface="Caladea" pitchFamily="18" charset="0"/>
                <a:hlinkClick r:id="rId3" action="ppaction://hlinksldjump"/>
              </a:rPr>
              <a:t>BACK</a:t>
            </a:r>
            <a:endParaRPr lang="ru-RU" sz="2400" dirty="0"/>
          </a:p>
        </p:txBody>
      </p:sp>
      <p:sp>
        <p:nvSpPr>
          <p:cNvPr id="6" name="Прямоугольник 5"/>
          <p:cNvSpPr/>
          <p:nvPr/>
        </p:nvSpPr>
        <p:spPr>
          <a:xfrm>
            <a:off x="500034" y="4071942"/>
            <a:ext cx="7643865" cy="830997"/>
          </a:xfrm>
          <a:prstGeom prst="rect">
            <a:avLst/>
          </a:prstGeom>
          <a:gradFill flip="none" rotWithShape="1">
            <a:gsLst>
              <a:gs pos="0">
                <a:schemeClr val="accent2">
                  <a:lumMod val="20000"/>
                  <a:lumOff val="80000"/>
                  <a:shade val="30000"/>
                  <a:satMod val="115000"/>
                </a:schemeClr>
              </a:gs>
              <a:gs pos="50000">
                <a:schemeClr val="accent2">
                  <a:lumMod val="20000"/>
                  <a:lumOff val="80000"/>
                  <a:shade val="67500"/>
                  <a:satMod val="115000"/>
                </a:schemeClr>
              </a:gs>
              <a:gs pos="100000">
                <a:schemeClr val="accent2">
                  <a:lumMod val="20000"/>
                  <a:lumOff val="80000"/>
                  <a:shade val="100000"/>
                  <a:satMod val="115000"/>
                </a:schemeClr>
              </a:gs>
            </a:gsLst>
            <a:path path="circle">
              <a:fillToRect l="100000" t="100000"/>
            </a:path>
            <a:tileRect r="-100000" b="-100000"/>
          </a:gradFill>
          <a:effectLst>
            <a:softEdge rad="317500"/>
          </a:effectLst>
        </p:spPr>
        <p:txBody>
          <a:bodyPr wrap="square">
            <a:spAutoFit/>
          </a:bodyPr>
          <a:lstStyle/>
          <a:p>
            <a:pPr algn="ctr"/>
            <a:r>
              <a:rPr lang="en-US" sz="4800" b="1" dirty="0" smtClean="0">
                <a:ln>
                  <a:solidFill>
                    <a:srgbClr val="FFFF00"/>
                  </a:solidFill>
                </a:ln>
                <a:solidFill>
                  <a:schemeClr val="accent2">
                    <a:lumMod val="75000"/>
                  </a:schemeClr>
                </a:solidFill>
                <a:latin typeface="Caladea" pitchFamily="18" charset="0"/>
              </a:rPr>
              <a:t>At 10 Downing Street</a:t>
            </a:r>
            <a:endParaRPr lang="ru-RU" sz="4800" b="1" dirty="0">
              <a:ln>
                <a:solidFill>
                  <a:srgbClr val="FFFF00"/>
                </a:solidFill>
              </a:ln>
              <a:solidFill>
                <a:schemeClr val="accent2">
                  <a:lumMod val="75000"/>
                </a:schemeClr>
              </a:solidFill>
            </a:endParaRPr>
          </a:p>
        </p:txBody>
      </p:sp>
      <p:pic>
        <p:nvPicPr>
          <p:cNvPr id="56321" name="Picture 1"/>
          <p:cNvPicPr>
            <a:picLocks noChangeAspect="1" noChangeArrowheads="1"/>
          </p:cNvPicPr>
          <p:nvPr/>
        </p:nvPicPr>
        <p:blipFill>
          <a:blip r:embed="rId4"/>
          <a:srcRect/>
          <a:stretch>
            <a:fillRect/>
          </a:stretch>
        </p:blipFill>
        <p:spPr bwMode="auto">
          <a:xfrm>
            <a:off x="1785918" y="214290"/>
            <a:ext cx="5635295" cy="3786214"/>
          </a:xfrm>
          <a:prstGeom prst="rect">
            <a:avLst/>
          </a:prstGeom>
          <a:ln>
            <a:noFill/>
          </a:ln>
          <a:effectLst>
            <a:softEdge rad="112500"/>
          </a:effectLst>
        </p:spPr>
      </p:pic>
      <p:sp>
        <p:nvSpPr>
          <p:cNvPr id="8" name="Нижний колонтитул 7"/>
          <p:cNvSpPr>
            <a:spLocks noGrp="1"/>
          </p:cNvSpPr>
          <p:nvPr>
            <p:ph type="ftr" sz="quarter" idx="11"/>
          </p:nvPr>
        </p:nvSpPr>
        <p:spPr/>
        <p:txBody>
          <a:bodyPr/>
          <a:lstStyle/>
          <a:p>
            <a:r>
              <a:rPr lang="ru-RU" smtClean="0"/>
              <a:t>Амброс Е.Р.</a:t>
            </a: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1904</TotalTime>
  <Words>952</Words>
  <PresentationFormat>Экран (4:3)</PresentationFormat>
  <Paragraphs>257</Paragraphs>
  <Slides>64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64</vt:i4>
      </vt:variant>
    </vt:vector>
  </HeadingPairs>
  <TitlesOfParts>
    <vt:vector size="6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228</cp:revision>
  <dcterms:created xsi:type="dcterms:W3CDTF">2018-11-27T17:54:01Z</dcterms:created>
  <dcterms:modified xsi:type="dcterms:W3CDTF">2019-07-18T23:53:16Z</dcterms:modified>
</cp:coreProperties>
</file>