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9" r:id="rId3"/>
    <p:sldId id="257" r:id="rId4"/>
    <p:sldId id="259" r:id="rId5"/>
    <p:sldId id="260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552EF-B5DB-4BED-A7B3-AA2F0B11B0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B1F59-4229-4FE6-B1A5-779D1B00629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DICTIONARY</a:t>
          </a:r>
          <a:endParaRPr lang="ru-RU" dirty="0">
            <a:solidFill>
              <a:schemeClr val="bg1"/>
            </a:solidFill>
          </a:endParaRPr>
        </a:p>
      </dgm:t>
    </dgm:pt>
    <dgm:pt modelId="{B38E8569-793A-4BCC-9972-90E0D196DEBE}" type="parTrans" cxnId="{9C7146A2-9954-43E5-BBB9-1FBD65D30486}">
      <dgm:prSet/>
      <dgm:spPr/>
      <dgm:t>
        <a:bodyPr/>
        <a:lstStyle/>
        <a:p>
          <a:endParaRPr lang="ru-RU"/>
        </a:p>
      </dgm:t>
    </dgm:pt>
    <dgm:pt modelId="{B5CA9FCB-7DC8-4171-8BF2-118507ABF59D}" type="sibTrans" cxnId="{9C7146A2-9954-43E5-BBB9-1FBD65D30486}">
      <dgm:prSet/>
      <dgm:spPr/>
      <dgm:t>
        <a:bodyPr/>
        <a:lstStyle/>
        <a:p>
          <a:endParaRPr lang="ru-RU"/>
        </a:p>
      </dgm:t>
    </dgm:pt>
    <dgm:pt modelId="{8194E097-714F-4B0A-A70E-1C1F257DC331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PENCIL BOX</a:t>
          </a:r>
          <a:endParaRPr lang="ru-RU" dirty="0">
            <a:solidFill>
              <a:schemeClr val="bg1"/>
            </a:solidFill>
          </a:endParaRPr>
        </a:p>
      </dgm:t>
    </dgm:pt>
    <dgm:pt modelId="{4E0D7DDC-CB9D-4C8A-8933-21AC5DCF5943}" type="parTrans" cxnId="{9188BF20-ADD5-49B5-A8AB-2F403C716E5A}">
      <dgm:prSet/>
      <dgm:spPr/>
      <dgm:t>
        <a:bodyPr/>
        <a:lstStyle/>
        <a:p>
          <a:endParaRPr lang="ru-RU"/>
        </a:p>
      </dgm:t>
    </dgm:pt>
    <dgm:pt modelId="{7982913A-AB50-4623-95AB-DEB3D0FB2996}" type="sibTrans" cxnId="{9188BF20-ADD5-49B5-A8AB-2F403C716E5A}">
      <dgm:prSet/>
      <dgm:spPr/>
      <dgm:t>
        <a:bodyPr/>
        <a:lstStyle/>
        <a:p>
          <a:endParaRPr lang="ru-RU"/>
        </a:p>
      </dgm:t>
    </dgm:pt>
    <dgm:pt modelId="{5FAD1A80-386F-4399-9C17-FBB6341014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RUBBER</a:t>
          </a:r>
          <a:endParaRPr lang="ru-RU" dirty="0">
            <a:solidFill>
              <a:schemeClr val="bg1"/>
            </a:solidFill>
          </a:endParaRPr>
        </a:p>
      </dgm:t>
    </dgm:pt>
    <dgm:pt modelId="{60512D39-0995-4D18-9A10-342DF889A85C}" type="parTrans" cxnId="{60A3F1CD-7A96-437F-9B06-0AED4BA651C0}">
      <dgm:prSet/>
      <dgm:spPr/>
      <dgm:t>
        <a:bodyPr/>
        <a:lstStyle/>
        <a:p>
          <a:endParaRPr lang="ru-RU"/>
        </a:p>
      </dgm:t>
    </dgm:pt>
    <dgm:pt modelId="{1D8618CF-05A4-4A73-9F96-172F13E966F6}" type="sibTrans" cxnId="{60A3F1CD-7A96-437F-9B06-0AED4BA651C0}">
      <dgm:prSet/>
      <dgm:spPr/>
      <dgm:t>
        <a:bodyPr/>
        <a:lstStyle/>
        <a:p>
          <a:endParaRPr lang="ru-RU"/>
        </a:p>
      </dgm:t>
    </dgm:pt>
    <dgm:pt modelId="{9FC37960-B43F-49A2-9796-DF4F50D86070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VIDEO</a:t>
          </a:r>
          <a:endParaRPr lang="ru-RU" dirty="0">
            <a:solidFill>
              <a:schemeClr val="bg1"/>
            </a:solidFill>
          </a:endParaRPr>
        </a:p>
      </dgm:t>
    </dgm:pt>
    <dgm:pt modelId="{FF465B40-FAC9-4FA5-8621-D771E23E5AE0}" type="parTrans" cxnId="{EAC0DBB7-743E-4DE9-B0CA-6F456A21EA73}">
      <dgm:prSet/>
      <dgm:spPr/>
      <dgm:t>
        <a:bodyPr/>
        <a:lstStyle/>
        <a:p>
          <a:endParaRPr lang="ru-RU"/>
        </a:p>
      </dgm:t>
    </dgm:pt>
    <dgm:pt modelId="{45BF1586-34C4-450C-B3B0-B8FBA306B50E}" type="sibTrans" cxnId="{EAC0DBB7-743E-4DE9-B0CA-6F456A21EA73}">
      <dgm:prSet/>
      <dgm:spPr/>
      <dgm:t>
        <a:bodyPr/>
        <a:lstStyle/>
        <a:p>
          <a:endParaRPr lang="ru-RU"/>
        </a:p>
      </dgm:t>
    </dgm:pt>
    <dgm:pt modelId="{249FBCA0-558E-44AD-A4FC-2E3A4F153C12}" type="pres">
      <dgm:prSet presAssocID="{9C3552EF-B5DB-4BED-A7B3-AA2F0B11B0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DA9D-4ABA-45AD-9C4E-80C76439EE70}" type="pres">
      <dgm:prSet presAssocID="{739B1F59-4229-4FE6-B1A5-779D1B006294}" presName="parentLin" presStyleCnt="0"/>
      <dgm:spPr/>
    </dgm:pt>
    <dgm:pt modelId="{7375AFD1-B4A3-4C16-B8A7-B362B17DFEEC}" type="pres">
      <dgm:prSet presAssocID="{739B1F59-4229-4FE6-B1A5-779D1B0062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7CE1205-A313-4AFD-B8C6-872C8D14BCE3}" type="pres">
      <dgm:prSet presAssocID="{739B1F59-4229-4FE6-B1A5-779D1B0062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AAB72-C1B0-4345-A288-505AB33B12FB}" type="pres">
      <dgm:prSet presAssocID="{739B1F59-4229-4FE6-B1A5-779D1B006294}" presName="negativeSpace" presStyleCnt="0"/>
      <dgm:spPr/>
    </dgm:pt>
    <dgm:pt modelId="{8467DB0E-07AF-4AC8-A508-7A0E7AE3D80C}" type="pres">
      <dgm:prSet presAssocID="{739B1F59-4229-4FE6-B1A5-779D1B006294}" presName="childText" presStyleLbl="conFgAcc1" presStyleIdx="0" presStyleCnt="4">
        <dgm:presLayoutVars>
          <dgm:bulletEnabled val="1"/>
        </dgm:presLayoutVars>
      </dgm:prSet>
      <dgm:spPr/>
    </dgm:pt>
    <dgm:pt modelId="{74078BD4-D63B-4128-BD79-9B68D49352FF}" type="pres">
      <dgm:prSet presAssocID="{B5CA9FCB-7DC8-4171-8BF2-118507ABF59D}" presName="spaceBetweenRectangles" presStyleCnt="0"/>
      <dgm:spPr/>
    </dgm:pt>
    <dgm:pt modelId="{3DAE0EAC-1B21-4C9E-BCF3-30F157B625CE}" type="pres">
      <dgm:prSet presAssocID="{8194E097-714F-4B0A-A70E-1C1F257DC331}" presName="parentLin" presStyleCnt="0"/>
      <dgm:spPr/>
    </dgm:pt>
    <dgm:pt modelId="{C6F7B797-1E5D-4634-9FAF-78F68045031E}" type="pres">
      <dgm:prSet presAssocID="{8194E097-714F-4B0A-A70E-1C1F257DC33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36B4FA8-1E69-43F6-87FE-09C3E72E04DD}" type="pres">
      <dgm:prSet presAssocID="{8194E097-714F-4B0A-A70E-1C1F257DC3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A459B-82D1-4B37-91C6-4AF49E16A3DA}" type="pres">
      <dgm:prSet presAssocID="{8194E097-714F-4B0A-A70E-1C1F257DC331}" presName="negativeSpace" presStyleCnt="0"/>
      <dgm:spPr/>
    </dgm:pt>
    <dgm:pt modelId="{A4266442-13D2-4AFE-ACF0-3156EFE82EBA}" type="pres">
      <dgm:prSet presAssocID="{8194E097-714F-4B0A-A70E-1C1F257DC331}" presName="childText" presStyleLbl="conFgAcc1" presStyleIdx="1" presStyleCnt="4">
        <dgm:presLayoutVars>
          <dgm:bulletEnabled val="1"/>
        </dgm:presLayoutVars>
      </dgm:prSet>
      <dgm:spPr/>
    </dgm:pt>
    <dgm:pt modelId="{D5D987CF-370A-43D7-B62E-A3D48DF5917C}" type="pres">
      <dgm:prSet presAssocID="{7982913A-AB50-4623-95AB-DEB3D0FB2996}" presName="spaceBetweenRectangles" presStyleCnt="0"/>
      <dgm:spPr/>
    </dgm:pt>
    <dgm:pt modelId="{E3C0F972-EA96-4778-8219-AE739C982D13}" type="pres">
      <dgm:prSet presAssocID="{5FAD1A80-386F-4399-9C17-FBB6341014E4}" presName="parentLin" presStyleCnt="0"/>
      <dgm:spPr/>
    </dgm:pt>
    <dgm:pt modelId="{AA962095-F5BF-431C-8C56-DA32E6AE2C87}" type="pres">
      <dgm:prSet presAssocID="{5FAD1A80-386F-4399-9C17-FBB6341014E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E012B02-9C4E-4D82-B0A3-701FE1EF2FB7}" type="pres">
      <dgm:prSet presAssocID="{5FAD1A80-386F-4399-9C17-FBB6341014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8227-5D8D-40CF-A942-36AA931224E3}" type="pres">
      <dgm:prSet presAssocID="{5FAD1A80-386F-4399-9C17-FBB6341014E4}" presName="negativeSpace" presStyleCnt="0"/>
      <dgm:spPr/>
    </dgm:pt>
    <dgm:pt modelId="{1905B331-E1E4-4758-967E-0A335929D386}" type="pres">
      <dgm:prSet presAssocID="{5FAD1A80-386F-4399-9C17-FBB6341014E4}" presName="childText" presStyleLbl="conFgAcc1" presStyleIdx="2" presStyleCnt="4">
        <dgm:presLayoutVars>
          <dgm:bulletEnabled val="1"/>
        </dgm:presLayoutVars>
      </dgm:prSet>
      <dgm:spPr/>
    </dgm:pt>
    <dgm:pt modelId="{588BC282-29C3-4C12-86BB-9234137030BE}" type="pres">
      <dgm:prSet presAssocID="{1D8618CF-05A4-4A73-9F96-172F13E966F6}" presName="spaceBetweenRectangles" presStyleCnt="0"/>
      <dgm:spPr/>
    </dgm:pt>
    <dgm:pt modelId="{6E19CE97-F6A9-4521-8FC7-333AEC0B77FE}" type="pres">
      <dgm:prSet presAssocID="{9FC37960-B43F-49A2-9796-DF4F50D86070}" presName="parentLin" presStyleCnt="0"/>
      <dgm:spPr/>
    </dgm:pt>
    <dgm:pt modelId="{EA5F30D0-6BFB-462F-8BEB-150C75A1ACC4}" type="pres">
      <dgm:prSet presAssocID="{9FC37960-B43F-49A2-9796-DF4F50D8607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1F9F57E-BECB-48CA-9296-ED287810314F}" type="pres">
      <dgm:prSet presAssocID="{9FC37960-B43F-49A2-9796-DF4F50D860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0FF6C-97A7-4D78-90CF-A0C965BD5606}" type="pres">
      <dgm:prSet presAssocID="{9FC37960-B43F-49A2-9796-DF4F50D86070}" presName="negativeSpace" presStyleCnt="0"/>
      <dgm:spPr/>
    </dgm:pt>
    <dgm:pt modelId="{389DAB36-98C1-410E-B4EC-B9F97411309A}" type="pres">
      <dgm:prSet presAssocID="{9FC37960-B43F-49A2-9796-DF4F50D8607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481526-35D4-4662-9828-18BFFBD530AA}" type="presOf" srcId="{739B1F59-4229-4FE6-B1A5-779D1B006294}" destId="{67CE1205-A313-4AFD-B8C6-872C8D14BCE3}" srcOrd="1" destOrd="0" presId="urn:microsoft.com/office/officeart/2005/8/layout/list1"/>
    <dgm:cxn modelId="{9C7146A2-9954-43E5-BBB9-1FBD65D30486}" srcId="{9C3552EF-B5DB-4BED-A7B3-AA2F0B11B0AC}" destId="{739B1F59-4229-4FE6-B1A5-779D1B006294}" srcOrd="0" destOrd="0" parTransId="{B38E8569-793A-4BCC-9972-90E0D196DEBE}" sibTransId="{B5CA9FCB-7DC8-4171-8BF2-118507ABF59D}"/>
    <dgm:cxn modelId="{B642A84C-417B-413A-AC7B-CA63BD1D5816}" type="presOf" srcId="{5FAD1A80-386F-4399-9C17-FBB6341014E4}" destId="{AA962095-F5BF-431C-8C56-DA32E6AE2C87}" srcOrd="0" destOrd="0" presId="urn:microsoft.com/office/officeart/2005/8/layout/list1"/>
    <dgm:cxn modelId="{E8A5A851-82C2-4C43-8C1A-0A5357C55331}" type="presOf" srcId="{9FC37960-B43F-49A2-9796-DF4F50D86070}" destId="{EA5F30D0-6BFB-462F-8BEB-150C75A1ACC4}" srcOrd="0" destOrd="0" presId="urn:microsoft.com/office/officeart/2005/8/layout/list1"/>
    <dgm:cxn modelId="{C2A1B29F-3C69-4A92-BC4B-8742EC1D6E08}" type="presOf" srcId="{9C3552EF-B5DB-4BED-A7B3-AA2F0B11B0AC}" destId="{249FBCA0-558E-44AD-A4FC-2E3A4F153C12}" srcOrd="0" destOrd="0" presId="urn:microsoft.com/office/officeart/2005/8/layout/list1"/>
    <dgm:cxn modelId="{F0A5E4B5-F637-4030-80C9-4732FAED31CF}" type="presOf" srcId="{739B1F59-4229-4FE6-B1A5-779D1B006294}" destId="{7375AFD1-B4A3-4C16-B8A7-B362B17DFEEC}" srcOrd="0" destOrd="0" presId="urn:microsoft.com/office/officeart/2005/8/layout/list1"/>
    <dgm:cxn modelId="{EAC0DBB7-743E-4DE9-B0CA-6F456A21EA73}" srcId="{9C3552EF-B5DB-4BED-A7B3-AA2F0B11B0AC}" destId="{9FC37960-B43F-49A2-9796-DF4F50D86070}" srcOrd="3" destOrd="0" parTransId="{FF465B40-FAC9-4FA5-8621-D771E23E5AE0}" sibTransId="{45BF1586-34C4-450C-B3B0-B8FBA306B50E}"/>
    <dgm:cxn modelId="{7E6A450B-642F-46D8-A4C3-DF1B4B575B43}" type="presOf" srcId="{8194E097-714F-4B0A-A70E-1C1F257DC331}" destId="{C6F7B797-1E5D-4634-9FAF-78F68045031E}" srcOrd="0" destOrd="0" presId="urn:microsoft.com/office/officeart/2005/8/layout/list1"/>
    <dgm:cxn modelId="{8DB92056-9C6F-4D94-B245-66D72520D174}" type="presOf" srcId="{9FC37960-B43F-49A2-9796-DF4F50D86070}" destId="{B1F9F57E-BECB-48CA-9296-ED287810314F}" srcOrd="1" destOrd="0" presId="urn:microsoft.com/office/officeart/2005/8/layout/list1"/>
    <dgm:cxn modelId="{9188BF20-ADD5-49B5-A8AB-2F403C716E5A}" srcId="{9C3552EF-B5DB-4BED-A7B3-AA2F0B11B0AC}" destId="{8194E097-714F-4B0A-A70E-1C1F257DC331}" srcOrd="1" destOrd="0" parTransId="{4E0D7DDC-CB9D-4C8A-8933-21AC5DCF5943}" sibTransId="{7982913A-AB50-4623-95AB-DEB3D0FB2996}"/>
    <dgm:cxn modelId="{DC5C1682-B0E5-49FD-A2A9-97938066A196}" type="presOf" srcId="{5FAD1A80-386F-4399-9C17-FBB6341014E4}" destId="{EE012B02-9C4E-4D82-B0A3-701FE1EF2FB7}" srcOrd="1" destOrd="0" presId="urn:microsoft.com/office/officeart/2005/8/layout/list1"/>
    <dgm:cxn modelId="{60A3F1CD-7A96-437F-9B06-0AED4BA651C0}" srcId="{9C3552EF-B5DB-4BED-A7B3-AA2F0B11B0AC}" destId="{5FAD1A80-386F-4399-9C17-FBB6341014E4}" srcOrd="2" destOrd="0" parTransId="{60512D39-0995-4D18-9A10-342DF889A85C}" sibTransId="{1D8618CF-05A4-4A73-9F96-172F13E966F6}"/>
    <dgm:cxn modelId="{BE59F365-C679-4F96-8D31-D036EFE7E28F}" type="presOf" srcId="{8194E097-714F-4B0A-A70E-1C1F257DC331}" destId="{B36B4FA8-1E69-43F6-87FE-09C3E72E04DD}" srcOrd="1" destOrd="0" presId="urn:microsoft.com/office/officeart/2005/8/layout/list1"/>
    <dgm:cxn modelId="{05CFD197-861C-41E4-9E91-5E8F4D81F70B}" type="presParOf" srcId="{249FBCA0-558E-44AD-A4FC-2E3A4F153C12}" destId="{6F76DA9D-4ABA-45AD-9C4E-80C76439EE70}" srcOrd="0" destOrd="0" presId="urn:microsoft.com/office/officeart/2005/8/layout/list1"/>
    <dgm:cxn modelId="{3ADE8F3A-7831-409E-B8FE-8BB78F3D10EA}" type="presParOf" srcId="{6F76DA9D-4ABA-45AD-9C4E-80C76439EE70}" destId="{7375AFD1-B4A3-4C16-B8A7-B362B17DFEEC}" srcOrd="0" destOrd="0" presId="urn:microsoft.com/office/officeart/2005/8/layout/list1"/>
    <dgm:cxn modelId="{57935649-D926-4616-A2E4-2D2307615CA8}" type="presParOf" srcId="{6F76DA9D-4ABA-45AD-9C4E-80C76439EE70}" destId="{67CE1205-A313-4AFD-B8C6-872C8D14BCE3}" srcOrd="1" destOrd="0" presId="urn:microsoft.com/office/officeart/2005/8/layout/list1"/>
    <dgm:cxn modelId="{2560679C-0E3A-4E95-8B27-18C76756B7A6}" type="presParOf" srcId="{249FBCA0-558E-44AD-A4FC-2E3A4F153C12}" destId="{ECAAAB72-C1B0-4345-A288-505AB33B12FB}" srcOrd="1" destOrd="0" presId="urn:microsoft.com/office/officeart/2005/8/layout/list1"/>
    <dgm:cxn modelId="{B26D4A7F-1510-43A8-AEFE-72AC6F4FDDD5}" type="presParOf" srcId="{249FBCA0-558E-44AD-A4FC-2E3A4F153C12}" destId="{8467DB0E-07AF-4AC8-A508-7A0E7AE3D80C}" srcOrd="2" destOrd="0" presId="urn:microsoft.com/office/officeart/2005/8/layout/list1"/>
    <dgm:cxn modelId="{496C344E-7B28-421C-BF5A-E636DFA39CF6}" type="presParOf" srcId="{249FBCA0-558E-44AD-A4FC-2E3A4F153C12}" destId="{74078BD4-D63B-4128-BD79-9B68D49352FF}" srcOrd="3" destOrd="0" presId="urn:microsoft.com/office/officeart/2005/8/layout/list1"/>
    <dgm:cxn modelId="{09EBCCAF-22F1-469E-B467-B350B9E35C12}" type="presParOf" srcId="{249FBCA0-558E-44AD-A4FC-2E3A4F153C12}" destId="{3DAE0EAC-1B21-4C9E-BCF3-30F157B625CE}" srcOrd="4" destOrd="0" presId="urn:microsoft.com/office/officeart/2005/8/layout/list1"/>
    <dgm:cxn modelId="{3A9F4663-74B9-40E4-B3CF-6F1A52580EE8}" type="presParOf" srcId="{3DAE0EAC-1B21-4C9E-BCF3-30F157B625CE}" destId="{C6F7B797-1E5D-4634-9FAF-78F68045031E}" srcOrd="0" destOrd="0" presId="urn:microsoft.com/office/officeart/2005/8/layout/list1"/>
    <dgm:cxn modelId="{EAEEB0A2-262F-454D-A1A1-4F48C11F5A6C}" type="presParOf" srcId="{3DAE0EAC-1B21-4C9E-BCF3-30F157B625CE}" destId="{B36B4FA8-1E69-43F6-87FE-09C3E72E04DD}" srcOrd="1" destOrd="0" presId="urn:microsoft.com/office/officeart/2005/8/layout/list1"/>
    <dgm:cxn modelId="{1B723C71-C5BF-47C1-A51F-70CB78A165AE}" type="presParOf" srcId="{249FBCA0-558E-44AD-A4FC-2E3A4F153C12}" destId="{94FA459B-82D1-4B37-91C6-4AF49E16A3DA}" srcOrd="5" destOrd="0" presId="urn:microsoft.com/office/officeart/2005/8/layout/list1"/>
    <dgm:cxn modelId="{63AC0D9D-CDE6-436C-90B3-ED04FD8D133A}" type="presParOf" srcId="{249FBCA0-558E-44AD-A4FC-2E3A4F153C12}" destId="{A4266442-13D2-4AFE-ACF0-3156EFE82EBA}" srcOrd="6" destOrd="0" presId="urn:microsoft.com/office/officeart/2005/8/layout/list1"/>
    <dgm:cxn modelId="{23B9C840-2D93-453E-BBC7-596E823C6FB0}" type="presParOf" srcId="{249FBCA0-558E-44AD-A4FC-2E3A4F153C12}" destId="{D5D987CF-370A-43D7-B62E-A3D48DF5917C}" srcOrd="7" destOrd="0" presId="urn:microsoft.com/office/officeart/2005/8/layout/list1"/>
    <dgm:cxn modelId="{19EB36F4-24E7-404B-A513-EEBCF77B4E82}" type="presParOf" srcId="{249FBCA0-558E-44AD-A4FC-2E3A4F153C12}" destId="{E3C0F972-EA96-4778-8219-AE739C982D13}" srcOrd="8" destOrd="0" presId="urn:microsoft.com/office/officeart/2005/8/layout/list1"/>
    <dgm:cxn modelId="{296F3F62-BA9D-450D-B0AD-E1959551818E}" type="presParOf" srcId="{E3C0F972-EA96-4778-8219-AE739C982D13}" destId="{AA962095-F5BF-431C-8C56-DA32E6AE2C87}" srcOrd="0" destOrd="0" presId="urn:microsoft.com/office/officeart/2005/8/layout/list1"/>
    <dgm:cxn modelId="{A4DBCA7F-3094-4311-BAE7-2D708136AB06}" type="presParOf" srcId="{E3C0F972-EA96-4778-8219-AE739C982D13}" destId="{EE012B02-9C4E-4D82-B0A3-701FE1EF2FB7}" srcOrd="1" destOrd="0" presId="urn:microsoft.com/office/officeart/2005/8/layout/list1"/>
    <dgm:cxn modelId="{E8A3B094-5220-4C6B-9D8F-9BD38A45529C}" type="presParOf" srcId="{249FBCA0-558E-44AD-A4FC-2E3A4F153C12}" destId="{EA148227-5D8D-40CF-A942-36AA931224E3}" srcOrd="9" destOrd="0" presId="urn:microsoft.com/office/officeart/2005/8/layout/list1"/>
    <dgm:cxn modelId="{B4DF0375-26F0-433A-AC1A-B86F4E0686BF}" type="presParOf" srcId="{249FBCA0-558E-44AD-A4FC-2E3A4F153C12}" destId="{1905B331-E1E4-4758-967E-0A335929D386}" srcOrd="10" destOrd="0" presId="urn:microsoft.com/office/officeart/2005/8/layout/list1"/>
    <dgm:cxn modelId="{F149ECEE-659D-409C-859E-E58E2020EAAE}" type="presParOf" srcId="{249FBCA0-558E-44AD-A4FC-2E3A4F153C12}" destId="{588BC282-29C3-4C12-86BB-9234137030BE}" srcOrd="11" destOrd="0" presId="urn:microsoft.com/office/officeart/2005/8/layout/list1"/>
    <dgm:cxn modelId="{60B28A7C-DC72-42EE-A37A-FA3DE06DAD6F}" type="presParOf" srcId="{249FBCA0-558E-44AD-A4FC-2E3A4F153C12}" destId="{6E19CE97-F6A9-4521-8FC7-333AEC0B77FE}" srcOrd="12" destOrd="0" presId="urn:microsoft.com/office/officeart/2005/8/layout/list1"/>
    <dgm:cxn modelId="{01DE9BAF-5297-4AAB-B151-E4AB49C1CB0E}" type="presParOf" srcId="{6E19CE97-F6A9-4521-8FC7-333AEC0B77FE}" destId="{EA5F30D0-6BFB-462F-8BEB-150C75A1ACC4}" srcOrd="0" destOrd="0" presId="urn:microsoft.com/office/officeart/2005/8/layout/list1"/>
    <dgm:cxn modelId="{7F7C7440-A83D-4419-BF87-5391E278B7D0}" type="presParOf" srcId="{6E19CE97-F6A9-4521-8FC7-333AEC0B77FE}" destId="{B1F9F57E-BECB-48CA-9296-ED287810314F}" srcOrd="1" destOrd="0" presId="urn:microsoft.com/office/officeart/2005/8/layout/list1"/>
    <dgm:cxn modelId="{7581A948-EB2E-419D-8D0F-8240E0F1F524}" type="presParOf" srcId="{249FBCA0-558E-44AD-A4FC-2E3A4F153C12}" destId="{7AA0FF6C-97A7-4D78-90CF-A0C965BD5606}" srcOrd="13" destOrd="0" presId="urn:microsoft.com/office/officeart/2005/8/layout/list1"/>
    <dgm:cxn modelId="{DD1CE6B5-143C-44F7-9D86-9516FEEFB480}" type="presParOf" srcId="{249FBCA0-558E-44AD-A4FC-2E3A4F153C12}" destId="{389DAB36-98C1-410E-B4EC-B9F9741130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552EF-B5DB-4BED-A7B3-AA2F0B11B0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B1F59-4229-4FE6-B1A5-779D1B00629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CD</a:t>
          </a:r>
          <a:endParaRPr lang="ru-RU" dirty="0">
            <a:solidFill>
              <a:schemeClr val="bg1"/>
            </a:solidFill>
          </a:endParaRPr>
        </a:p>
      </dgm:t>
    </dgm:pt>
    <dgm:pt modelId="{B38E8569-793A-4BCC-9972-90E0D196DEBE}" type="parTrans" cxnId="{9C7146A2-9954-43E5-BBB9-1FBD65D30486}">
      <dgm:prSet/>
      <dgm:spPr/>
      <dgm:t>
        <a:bodyPr/>
        <a:lstStyle/>
        <a:p>
          <a:endParaRPr lang="ru-RU"/>
        </a:p>
      </dgm:t>
    </dgm:pt>
    <dgm:pt modelId="{B5CA9FCB-7DC8-4171-8BF2-118507ABF59D}" type="sibTrans" cxnId="{9C7146A2-9954-43E5-BBB9-1FBD65D30486}">
      <dgm:prSet/>
      <dgm:spPr/>
      <dgm:t>
        <a:bodyPr/>
        <a:lstStyle/>
        <a:p>
          <a:endParaRPr lang="ru-RU"/>
        </a:p>
      </dgm:t>
    </dgm:pt>
    <dgm:pt modelId="{8194E097-714F-4B0A-A70E-1C1F257DC331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PENCIL BOX</a:t>
          </a:r>
          <a:endParaRPr lang="ru-RU" dirty="0">
            <a:solidFill>
              <a:schemeClr val="bg1"/>
            </a:solidFill>
          </a:endParaRPr>
        </a:p>
      </dgm:t>
    </dgm:pt>
    <dgm:pt modelId="{4E0D7DDC-CB9D-4C8A-8933-21AC5DCF5943}" type="parTrans" cxnId="{9188BF20-ADD5-49B5-A8AB-2F403C716E5A}">
      <dgm:prSet/>
      <dgm:spPr/>
      <dgm:t>
        <a:bodyPr/>
        <a:lstStyle/>
        <a:p>
          <a:endParaRPr lang="ru-RU"/>
        </a:p>
      </dgm:t>
    </dgm:pt>
    <dgm:pt modelId="{7982913A-AB50-4623-95AB-DEB3D0FB2996}" type="sibTrans" cxnId="{9188BF20-ADD5-49B5-A8AB-2F403C716E5A}">
      <dgm:prSet/>
      <dgm:spPr/>
      <dgm:t>
        <a:bodyPr/>
        <a:lstStyle/>
        <a:p>
          <a:endParaRPr lang="ru-RU"/>
        </a:p>
      </dgm:t>
    </dgm:pt>
    <dgm:pt modelId="{5FAD1A80-386F-4399-9C17-FBB6341014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</a:t>
          </a:r>
          <a:endParaRPr lang="ru-RU" dirty="0">
            <a:solidFill>
              <a:schemeClr val="bg1"/>
            </a:solidFill>
          </a:endParaRPr>
        </a:p>
      </dgm:t>
    </dgm:pt>
    <dgm:pt modelId="{60512D39-0995-4D18-9A10-342DF889A85C}" type="parTrans" cxnId="{60A3F1CD-7A96-437F-9B06-0AED4BA651C0}">
      <dgm:prSet/>
      <dgm:spPr/>
      <dgm:t>
        <a:bodyPr/>
        <a:lstStyle/>
        <a:p>
          <a:endParaRPr lang="ru-RU"/>
        </a:p>
      </dgm:t>
    </dgm:pt>
    <dgm:pt modelId="{1D8618CF-05A4-4A73-9F96-172F13E966F6}" type="sibTrans" cxnId="{60A3F1CD-7A96-437F-9B06-0AED4BA651C0}">
      <dgm:prSet/>
      <dgm:spPr/>
      <dgm:t>
        <a:bodyPr/>
        <a:lstStyle/>
        <a:p>
          <a:endParaRPr lang="ru-RU"/>
        </a:p>
      </dgm:t>
    </dgm:pt>
    <dgm:pt modelId="{9FC37960-B43F-49A2-9796-DF4F50D86070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PAINTS</a:t>
          </a:r>
          <a:endParaRPr lang="ru-RU" dirty="0">
            <a:solidFill>
              <a:schemeClr val="bg1"/>
            </a:solidFill>
          </a:endParaRPr>
        </a:p>
      </dgm:t>
    </dgm:pt>
    <dgm:pt modelId="{FF465B40-FAC9-4FA5-8621-D771E23E5AE0}" type="parTrans" cxnId="{EAC0DBB7-743E-4DE9-B0CA-6F456A21EA73}">
      <dgm:prSet/>
      <dgm:spPr/>
      <dgm:t>
        <a:bodyPr/>
        <a:lstStyle/>
        <a:p>
          <a:endParaRPr lang="ru-RU"/>
        </a:p>
      </dgm:t>
    </dgm:pt>
    <dgm:pt modelId="{45BF1586-34C4-450C-B3B0-B8FBA306B50E}" type="sibTrans" cxnId="{EAC0DBB7-743E-4DE9-B0CA-6F456A21EA73}">
      <dgm:prSet/>
      <dgm:spPr/>
      <dgm:t>
        <a:bodyPr/>
        <a:lstStyle/>
        <a:p>
          <a:endParaRPr lang="ru-RU"/>
        </a:p>
      </dgm:t>
    </dgm:pt>
    <dgm:pt modelId="{249FBCA0-558E-44AD-A4FC-2E3A4F153C12}" type="pres">
      <dgm:prSet presAssocID="{9C3552EF-B5DB-4BED-A7B3-AA2F0B11B0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DA9D-4ABA-45AD-9C4E-80C76439EE70}" type="pres">
      <dgm:prSet presAssocID="{739B1F59-4229-4FE6-B1A5-779D1B006294}" presName="parentLin" presStyleCnt="0"/>
      <dgm:spPr/>
    </dgm:pt>
    <dgm:pt modelId="{7375AFD1-B4A3-4C16-B8A7-B362B17DFEEC}" type="pres">
      <dgm:prSet presAssocID="{739B1F59-4229-4FE6-B1A5-779D1B0062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7CE1205-A313-4AFD-B8C6-872C8D14BCE3}" type="pres">
      <dgm:prSet presAssocID="{739B1F59-4229-4FE6-B1A5-779D1B0062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AAB72-C1B0-4345-A288-505AB33B12FB}" type="pres">
      <dgm:prSet presAssocID="{739B1F59-4229-4FE6-B1A5-779D1B006294}" presName="negativeSpace" presStyleCnt="0"/>
      <dgm:spPr/>
    </dgm:pt>
    <dgm:pt modelId="{8467DB0E-07AF-4AC8-A508-7A0E7AE3D80C}" type="pres">
      <dgm:prSet presAssocID="{739B1F59-4229-4FE6-B1A5-779D1B006294}" presName="childText" presStyleLbl="conFgAcc1" presStyleIdx="0" presStyleCnt="4">
        <dgm:presLayoutVars>
          <dgm:bulletEnabled val="1"/>
        </dgm:presLayoutVars>
      </dgm:prSet>
      <dgm:spPr/>
    </dgm:pt>
    <dgm:pt modelId="{74078BD4-D63B-4128-BD79-9B68D49352FF}" type="pres">
      <dgm:prSet presAssocID="{B5CA9FCB-7DC8-4171-8BF2-118507ABF59D}" presName="spaceBetweenRectangles" presStyleCnt="0"/>
      <dgm:spPr/>
    </dgm:pt>
    <dgm:pt modelId="{3DAE0EAC-1B21-4C9E-BCF3-30F157B625CE}" type="pres">
      <dgm:prSet presAssocID="{8194E097-714F-4B0A-A70E-1C1F257DC331}" presName="parentLin" presStyleCnt="0"/>
      <dgm:spPr/>
    </dgm:pt>
    <dgm:pt modelId="{C6F7B797-1E5D-4634-9FAF-78F68045031E}" type="pres">
      <dgm:prSet presAssocID="{8194E097-714F-4B0A-A70E-1C1F257DC33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36B4FA8-1E69-43F6-87FE-09C3E72E04DD}" type="pres">
      <dgm:prSet presAssocID="{8194E097-714F-4B0A-A70E-1C1F257DC3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A459B-82D1-4B37-91C6-4AF49E16A3DA}" type="pres">
      <dgm:prSet presAssocID="{8194E097-714F-4B0A-A70E-1C1F257DC331}" presName="negativeSpace" presStyleCnt="0"/>
      <dgm:spPr/>
    </dgm:pt>
    <dgm:pt modelId="{A4266442-13D2-4AFE-ACF0-3156EFE82EBA}" type="pres">
      <dgm:prSet presAssocID="{8194E097-714F-4B0A-A70E-1C1F257DC331}" presName="childText" presStyleLbl="conFgAcc1" presStyleIdx="1" presStyleCnt="4">
        <dgm:presLayoutVars>
          <dgm:bulletEnabled val="1"/>
        </dgm:presLayoutVars>
      </dgm:prSet>
      <dgm:spPr/>
    </dgm:pt>
    <dgm:pt modelId="{D5D987CF-370A-43D7-B62E-A3D48DF5917C}" type="pres">
      <dgm:prSet presAssocID="{7982913A-AB50-4623-95AB-DEB3D0FB2996}" presName="spaceBetweenRectangles" presStyleCnt="0"/>
      <dgm:spPr/>
    </dgm:pt>
    <dgm:pt modelId="{E3C0F972-EA96-4778-8219-AE739C982D13}" type="pres">
      <dgm:prSet presAssocID="{5FAD1A80-386F-4399-9C17-FBB6341014E4}" presName="parentLin" presStyleCnt="0"/>
      <dgm:spPr/>
    </dgm:pt>
    <dgm:pt modelId="{AA962095-F5BF-431C-8C56-DA32E6AE2C87}" type="pres">
      <dgm:prSet presAssocID="{5FAD1A80-386F-4399-9C17-FBB6341014E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E012B02-9C4E-4D82-B0A3-701FE1EF2FB7}" type="pres">
      <dgm:prSet presAssocID="{5FAD1A80-386F-4399-9C17-FBB6341014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8227-5D8D-40CF-A942-36AA931224E3}" type="pres">
      <dgm:prSet presAssocID="{5FAD1A80-386F-4399-9C17-FBB6341014E4}" presName="negativeSpace" presStyleCnt="0"/>
      <dgm:spPr/>
    </dgm:pt>
    <dgm:pt modelId="{1905B331-E1E4-4758-967E-0A335929D386}" type="pres">
      <dgm:prSet presAssocID="{5FAD1A80-386F-4399-9C17-FBB6341014E4}" presName="childText" presStyleLbl="conFgAcc1" presStyleIdx="2" presStyleCnt="4">
        <dgm:presLayoutVars>
          <dgm:bulletEnabled val="1"/>
        </dgm:presLayoutVars>
      </dgm:prSet>
      <dgm:spPr/>
    </dgm:pt>
    <dgm:pt modelId="{588BC282-29C3-4C12-86BB-9234137030BE}" type="pres">
      <dgm:prSet presAssocID="{1D8618CF-05A4-4A73-9F96-172F13E966F6}" presName="spaceBetweenRectangles" presStyleCnt="0"/>
      <dgm:spPr/>
    </dgm:pt>
    <dgm:pt modelId="{6E19CE97-F6A9-4521-8FC7-333AEC0B77FE}" type="pres">
      <dgm:prSet presAssocID="{9FC37960-B43F-49A2-9796-DF4F50D86070}" presName="parentLin" presStyleCnt="0"/>
      <dgm:spPr/>
    </dgm:pt>
    <dgm:pt modelId="{EA5F30D0-6BFB-462F-8BEB-150C75A1ACC4}" type="pres">
      <dgm:prSet presAssocID="{9FC37960-B43F-49A2-9796-DF4F50D8607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1F9F57E-BECB-48CA-9296-ED287810314F}" type="pres">
      <dgm:prSet presAssocID="{9FC37960-B43F-49A2-9796-DF4F50D860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0FF6C-97A7-4D78-90CF-A0C965BD5606}" type="pres">
      <dgm:prSet presAssocID="{9FC37960-B43F-49A2-9796-DF4F50D86070}" presName="negativeSpace" presStyleCnt="0"/>
      <dgm:spPr/>
    </dgm:pt>
    <dgm:pt modelId="{389DAB36-98C1-410E-B4EC-B9F97411309A}" type="pres">
      <dgm:prSet presAssocID="{9FC37960-B43F-49A2-9796-DF4F50D8607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7146A2-9954-43E5-BBB9-1FBD65D30486}" srcId="{9C3552EF-B5DB-4BED-A7B3-AA2F0B11B0AC}" destId="{739B1F59-4229-4FE6-B1A5-779D1B006294}" srcOrd="0" destOrd="0" parTransId="{B38E8569-793A-4BCC-9972-90E0D196DEBE}" sibTransId="{B5CA9FCB-7DC8-4171-8BF2-118507ABF59D}"/>
    <dgm:cxn modelId="{67F53CBA-90F7-498C-B33B-DE6937A7EDDF}" type="presOf" srcId="{8194E097-714F-4B0A-A70E-1C1F257DC331}" destId="{B36B4FA8-1E69-43F6-87FE-09C3E72E04DD}" srcOrd="1" destOrd="0" presId="urn:microsoft.com/office/officeart/2005/8/layout/list1"/>
    <dgm:cxn modelId="{67B5E60C-D1C4-4112-95DE-8B26881692A0}" type="presOf" srcId="{739B1F59-4229-4FE6-B1A5-779D1B006294}" destId="{67CE1205-A313-4AFD-B8C6-872C8D14BCE3}" srcOrd="1" destOrd="0" presId="urn:microsoft.com/office/officeart/2005/8/layout/list1"/>
    <dgm:cxn modelId="{DF55465D-8480-4706-8FEA-F3ADE91B4C34}" type="presOf" srcId="{9C3552EF-B5DB-4BED-A7B3-AA2F0B11B0AC}" destId="{249FBCA0-558E-44AD-A4FC-2E3A4F153C12}" srcOrd="0" destOrd="0" presId="urn:microsoft.com/office/officeart/2005/8/layout/list1"/>
    <dgm:cxn modelId="{EAC0DBB7-743E-4DE9-B0CA-6F456A21EA73}" srcId="{9C3552EF-B5DB-4BED-A7B3-AA2F0B11B0AC}" destId="{9FC37960-B43F-49A2-9796-DF4F50D86070}" srcOrd="3" destOrd="0" parTransId="{FF465B40-FAC9-4FA5-8621-D771E23E5AE0}" sibTransId="{45BF1586-34C4-450C-B3B0-B8FBA306B50E}"/>
    <dgm:cxn modelId="{ECC8F9BC-AD8E-4CAC-BC84-CA5F5EE58470}" type="presOf" srcId="{9FC37960-B43F-49A2-9796-DF4F50D86070}" destId="{EA5F30D0-6BFB-462F-8BEB-150C75A1ACC4}" srcOrd="0" destOrd="0" presId="urn:microsoft.com/office/officeart/2005/8/layout/list1"/>
    <dgm:cxn modelId="{9188BF20-ADD5-49B5-A8AB-2F403C716E5A}" srcId="{9C3552EF-B5DB-4BED-A7B3-AA2F0B11B0AC}" destId="{8194E097-714F-4B0A-A70E-1C1F257DC331}" srcOrd="1" destOrd="0" parTransId="{4E0D7DDC-CB9D-4C8A-8933-21AC5DCF5943}" sibTransId="{7982913A-AB50-4623-95AB-DEB3D0FB2996}"/>
    <dgm:cxn modelId="{5C317090-7414-42C1-A81F-9D4BC740D173}" type="presOf" srcId="{5FAD1A80-386F-4399-9C17-FBB6341014E4}" destId="{AA962095-F5BF-431C-8C56-DA32E6AE2C87}" srcOrd="0" destOrd="0" presId="urn:microsoft.com/office/officeart/2005/8/layout/list1"/>
    <dgm:cxn modelId="{E9C45956-C2F4-44A6-9BFC-623B05F83970}" type="presOf" srcId="{9FC37960-B43F-49A2-9796-DF4F50D86070}" destId="{B1F9F57E-BECB-48CA-9296-ED287810314F}" srcOrd="1" destOrd="0" presId="urn:microsoft.com/office/officeart/2005/8/layout/list1"/>
    <dgm:cxn modelId="{8C2BF790-FAD4-4A6E-9EAB-6A9AA493EDA0}" type="presOf" srcId="{5FAD1A80-386F-4399-9C17-FBB6341014E4}" destId="{EE012B02-9C4E-4D82-B0A3-701FE1EF2FB7}" srcOrd="1" destOrd="0" presId="urn:microsoft.com/office/officeart/2005/8/layout/list1"/>
    <dgm:cxn modelId="{60A3F1CD-7A96-437F-9B06-0AED4BA651C0}" srcId="{9C3552EF-B5DB-4BED-A7B3-AA2F0B11B0AC}" destId="{5FAD1A80-386F-4399-9C17-FBB6341014E4}" srcOrd="2" destOrd="0" parTransId="{60512D39-0995-4D18-9A10-342DF889A85C}" sibTransId="{1D8618CF-05A4-4A73-9F96-172F13E966F6}"/>
    <dgm:cxn modelId="{D2BA2438-6622-47FB-AD10-4D09322F11CF}" type="presOf" srcId="{8194E097-714F-4B0A-A70E-1C1F257DC331}" destId="{C6F7B797-1E5D-4634-9FAF-78F68045031E}" srcOrd="0" destOrd="0" presId="urn:microsoft.com/office/officeart/2005/8/layout/list1"/>
    <dgm:cxn modelId="{5FF0E9D9-0068-448B-AC4E-011DD0BE7418}" type="presOf" srcId="{739B1F59-4229-4FE6-B1A5-779D1B006294}" destId="{7375AFD1-B4A3-4C16-B8A7-B362B17DFEEC}" srcOrd="0" destOrd="0" presId="urn:microsoft.com/office/officeart/2005/8/layout/list1"/>
    <dgm:cxn modelId="{9E1398F7-480D-4555-B098-8CFC7977F581}" type="presParOf" srcId="{249FBCA0-558E-44AD-A4FC-2E3A4F153C12}" destId="{6F76DA9D-4ABA-45AD-9C4E-80C76439EE70}" srcOrd="0" destOrd="0" presId="urn:microsoft.com/office/officeart/2005/8/layout/list1"/>
    <dgm:cxn modelId="{EBF009D5-13A5-4331-9589-CD014FC9C465}" type="presParOf" srcId="{6F76DA9D-4ABA-45AD-9C4E-80C76439EE70}" destId="{7375AFD1-B4A3-4C16-B8A7-B362B17DFEEC}" srcOrd="0" destOrd="0" presId="urn:microsoft.com/office/officeart/2005/8/layout/list1"/>
    <dgm:cxn modelId="{F71F479A-600D-45A9-89CC-E3B58961F228}" type="presParOf" srcId="{6F76DA9D-4ABA-45AD-9C4E-80C76439EE70}" destId="{67CE1205-A313-4AFD-B8C6-872C8D14BCE3}" srcOrd="1" destOrd="0" presId="urn:microsoft.com/office/officeart/2005/8/layout/list1"/>
    <dgm:cxn modelId="{29156688-7E26-4DDB-9A8C-14FD4A5C6E1D}" type="presParOf" srcId="{249FBCA0-558E-44AD-A4FC-2E3A4F153C12}" destId="{ECAAAB72-C1B0-4345-A288-505AB33B12FB}" srcOrd="1" destOrd="0" presId="urn:microsoft.com/office/officeart/2005/8/layout/list1"/>
    <dgm:cxn modelId="{00CFA96F-6DAB-47F8-A3E8-21105EBC96D5}" type="presParOf" srcId="{249FBCA0-558E-44AD-A4FC-2E3A4F153C12}" destId="{8467DB0E-07AF-4AC8-A508-7A0E7AE3D80C}" srcOrd="2" destOrd="0" presId="urn:microsoft.com/office/officeart/2005/8/layout/list1"/>
    <dgm:cxn modelId="{8FB7A8EE-A11E-48FC-98A2-800E68B49BC8}" type="presParOf" srcId="{249FBCA0-558E-44AD-A4FC-2E3A4F153C12}" destId="{74078BD4-D63B-4128-BD79-9B68D49352FF}" srcOrd="3" destOrd="0" presId="urn:microsoft.com/office/officeart/2005/8/layout/list1"/>
    <dgm:cxn modelId="{E03737E2-3A75-4AA3-81C4-2E600431FEE9}" type="presParOf" srcId="{249FBCA0-558E-44AD-A4FC-2E3A4F153C12}" destId="{3DAE0EAC-1B21-4C9E-BCF3-30F157B625CE}" srcOrd="4" destOrd="0" presId="urn:microsoft.com/office/officeart/2005/8/layout/list1"/>
    <dgm:cxn modelId="{58F2EC8C-5A4C-49CF-978F-C503B08993F0}" type="presParOf" srcId="{3DAE0EAC-1B21-4C9E-BCF3-30F157B625CE}" destId="{C6F7B797-1E5D-4634-9FAF-78F68045031E}" srcOrd="0" destOrd="0" presId="urn:microsoft.com/office/officeart/2005/8/layout/list1"/>
    <dgm:cxn modelId="{76DAAB06-0A58-47E4-975F-831A33EA999E}" type="presParOf" srcId="{3DAE0EAC-1B21-4C9E-BCF3-30F157B625CE}" destId="{B36B4FA8-1E69-43F6-87FE-09C3E72E04DD}" srcOrd="1" destOrd="0" presId="urn:microsoft.com/office/officeart/2005/8/layout/list1"/>
    <dgm:cxn modelId="{5A2C32F8-0B94-410C-81B6-DF87AAEA9B3D}" type="presParOf" srcId="{249FBCA0-558E-44AD-A4FC-2E3A4F153C12}" destId="{94FA459B-82D1-4B37-91C6-4AF49E16A3DA}" srcOrd="5" destOrd="0" presId="urn:microsoft.com/office/officeart/2005/8/layout/list1"/>
    <dgm:cxn modelId="{D76E130D-B51E-4813-BF78-57B099910FFD}" type="presParOf" srcId="{249FBCA0-558E-44AD-A4FC-2E3A4F153C12}" destId="{A4266442-13D2-4AFE-ACF0-3156EFE82EBA}" srcOrd="6" destOrd="0" presId="urn:microsoft.com/office/officeart/2005/8/layout/list1"/>
    <dgm:cxn modelId="{F7567546-50BE-4266-9E60-5FFCF7E6B52F}" type="presParOf" srcId="{249FBCA0-558E-44AD-A4FC-2E3A4F153C12}" destId="{D5D987CF-370A-43D7-B62E-A3D48DF5917C}" srcOrd="7" destOrd="0" presId="urn:microsoft.com/office/officeart/2005/8/layout/list1"/>
    <dgm:cxn modelId="{30E58BD3-510F-4F53-9C09-6E3795EA1980}" type="presParOf" srcId="{249FBCA0-558E-44AD-A4FC-2E3A4F153C12}" destId="{E3C0F972-EA96-4778-8219-AE739C982D13}" srcOrd="8" destOrd="0" presId="urn:microsoft.com/office/officeart/2005/8/layout/list1"/>
    <dgm:cxn modelId="{8FD06E55-35E2-4D7B-8CBA-A29C8E47B207}" type="presParOf" srcId="{E3C0F972-EA96-4778-8219-AE739C982D13}" destId="{AA962095-F5BF-431C-8C56-DA32E6AE2C87}" srcOrd="0" destOrd="0" presId="urn:microsoft.com/office/officeart/2005/8/layout/list1"/>
    <dgm:cxn modelId="{ED221B2D-9B5D-4507-9D74-6332E6A5AF54}" type="presParOf" srcId="{E3C0F972-EA96-4778-8219-AE739C982D13}" destId="{EE012B02-9C4E-4D82-B0A3-701FE1EF2FB7}" srcOrd="1" destOrd="0" presId="urn:microsoft.com/office/officeart/2005/8/layout/list1"/>
    <dgm:cxn modelId="{5EACD704-673F-47DD-B1BE-D0ECEF058104}" type="presParOf" srcId="{249FBCA0-558E-44AD-A4FC-2E3A4F153C12}" destId="{EA148227-5D8D-40CF-A942-36AA931224E3}" srcOrd="9" destOrd="0" presId="urn:microsoft.com/office/officeart/2005/8/layout/list1"/>
    <dgm:cxn modelId="{C54BDD98-69F7-46A7-8CDD-7899AECC5947}" type="presParOf" srcId="{249FBCA0-558E-44AD-A4FC-2E3A4F153C12}" destId="{1905B331-E1E4-4758-967E-0A335929D386}" srcOrd="10" destOrd="0" presId="urn:microsoft.com/office/officeart/2005/8/layout/list1"/>
    <dgm:cxn modelId="{297FE80A-978C-43F3-AF4C-A01C5E314985}" type="presParOf" srcId="{249FBCA0-558E-44AD-A4FC-2E3A4F153C12}" destId="{588BC282-29C3-4C12-86BB-9234137030BE}" srcOrd="11" destOrd="0" presId="urn:microsoft.com/office/officeart/2005/8/layout/list1"/>
    <dgm:cxn modelId="{193D0528-5DCC-4488-8837-CFF215F24B46}" type="presParOf" srcId="{249FBCA0-558E-44AD-A4FC-2E3A4F153C12}" destId="{6E19CE97-F6A9-4521-8FC7-333AEC0B77FE}" srcOrd="12" destOrd="0" presId="urn:microsoft.com/office/officeart/2005/8/layout/list1"/>
    <dgm:cxn modelId="{13E5436C-971D-40A1-ABD5-6F57A8611615}" type="presParOf" srcId="{6E19CE97-F6A9-4521-8FC7-333AEC0B77FE}" destId="{EA5F30D0-6BFB-462F-8BEB-150C75A1ACC4}" srcOrd="0" destOrd="0" presId="urn:microsoft.com/office/officeart/2005/8/layout/list1"/>
    <dgm:cxn modelId="{D02981C5-DD80-4388-9216-44779E54EAD1}" type="presParOf" srcId="{6E19CE97-F6A9-4521-8FC7-333AEC0B77FE}" destId="{B1F9F57E-BECB-48CA-9296-ED287810314F}" srcOrd="1" destOrd="0" presId="urn:microsoft.com/office/officeart/2005/8/layout/list1"/>
    <dgm:cxn modelId="{0612D0A6-6945-4598-BD84-C4E795AA8EF0}" type="presParOf" srcId="{249FBCA0-558E-44AD-A4FC-2E3A4F153C12}" destId="{7AA0FF6C-97A7-4D78-90CF-A0C965BD5606}" srcOrd="13" destOrd="0" presId="urn:microsoft.com/office/officeart/2005/8/layout/list1"/>
    <dgm:cxn modelId="{D8EEAB73-85AC-40FC-819B-15548D0013B1}" type="presParOf" srcId="{249FBCA0-558E-44AD-A4FC-2E3A4F153C12}" destId="{389DAB36-98C1-410E-B4EC-B9F9741130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552EF-B5DB-4BED-A7B3-AA2F0B11B0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B1F59-4229-4FE6-B1A5-779D1B00629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TEXTBOOK</a:t>
          </a:r>
          <a:endParaRPr lang="ru-RU" dirty="0">
            <a:solidFill>
              <a:schemeClr val="bg1"/>
            </a:solidFill>
          </a:endParaRPr>
        </a:p>
      </dgm:t>
    </dgm:pt>
    <dgm:pt modelId="{B38E8569-793A-4BCC-9972-90E0D196DEBE}" type="parTrans" cxnId="{9C7146A2-9954-43E5-BBB9-1FBD65D30486}">
      <dgm:prSet/>
      <dgm:spPr/>
      <dgm:t>
        <a:bodyPr/>
        <a:lstStyle/>
        <a:p>
          <a:endParaRPr lang="ru-RU"/>
        </a:p>
      </dgm:t>
    </dgm:pt>
    <dgm:pt modelId="{B5CA9FCB-7DC8-4171-8BF2-118507ABF59D}" type="sibTrans" cxnId="{9C7146A2-9954-43E5-BBB9-1FBD65D30486}">
      <dgm:prSet/>
      <dgm:spPr/>
      <dgm:t>
        <a:bodyPr/>
        <a:lstStyle/>
        <a:p>
          <a:endParaRPr lang="ru-RU"/>
        </a:p>
      </dgm:t>
    </dgm:pt>
    <dgm:pt modelId="{8194E097-714F-4B0A-A70E-1C1F257DC331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DICTIONARY</a:t>
          </a:r>
          <a:endParaRPr lang="ru-RU" dirty="0">
            <a:solidFill>
              <a:schemeClr val="bg1"/>
            </a:solidFill>
          </a:endParaRPr>
        </a:p>
      </dgm:t>
    </dgm:pt>
    <dgm:pt modelId="{4E0D7DDC-CB9D-4C8A-8933-21AC5DCF5943}" type="parTrans" cxnId="{9188BF20-ADD5-49B5-A8AB-2F403C716E5A}">
      <dgm:prSet/>
      <dgm:spPr/>
      <dgm:t>
        <a:bodyPr/>
        <a:lstStyle/>
        <a:p>
          <a:endParaRPr lang="ru-RU"/>
        </a:p>
      </dgm:t>
    </dgm:pt>
    <dgm:pt modelId="{7982913A-AB50-4623-95AB-DEB3D0FB2996}" type="sibTrans" cxnId="{9188BF20-ADD5-49B5-A8AB-2F403C716E5A}">
      <dgm:prSet/>
      <dgm:spPr/>
      <dgm:t>
        <a:bodyPr/>
        <a:lstStyle/>
        <a:p>
          <a:endParaRPr lang="ru-RU"/>
        </a:p>
      </dgm:t>
    </dgm:pt>
    <dgm:pt modelId="{5FAD1A80-386F-4399-9C17-FBB6341014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PENCILBOX</a:t>
          </a:r>
          <a:endParaRPr lang="ru-RU" dirty="0">
            <a:solidFill>
              <a:schemeClr val="bg1"/>
            </a:solidFill>
          </a:endParaRPr>
        </a:p>
      </dgm:t>
    </dgm:pt>
    <dgm:pt modelId="{60512D39-0995-4D18-9A10-342DF889A85C}" type="parTrans" cxnId="{60A3F1CD-7A96-437F-9B06-0AED4BA651C0}">
      <dgm:prSet/>
      <dgm:spPr/>
      <dgm:t>
        <a:bodyPr/>
        <a:lstStyle/>
        <a:p>
          <a:endParaRPr lang="ru-RU"/>
        </a:p>
      </dgm:t>
    </dgm:pt>
    <dgm:pt modelId="{1D8618CF-05A4-4A73-9F96-172F13E966F6}" type="sibTrans" cxnId="{60A3F1CD-7A96-437F-9B06-0AED4BA651C0}">
      <dgm:prSet/>
      <dgm:spPr/>
      <dgm:t>
        <a:bodyPr/>
        <a:lstStyle/>
        <a:p>
          <a:endParaRPr lang="ru-RU"/>
        </a:p>
      </dgm:t>
    </dgm:pt>
    <dgm:pt modelId="{9FC37960-B43F-49A2-9796-DF4F50D86070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PAINTS</a:t>
          </a:r>
          <a:endParaRPr lang="ru-RU" dirty="0">
            <a:solidFill>
              <a:schemeClr val="bg1"/>
            </a:solidFill>
          </a:endParaRPr>
        </a:p>
      </dgm:t>
    </dgm:pt>
    <dgm:pt modelId="{FF465B40-FAC9-4FA5-8621-D771E23E5AE0}" type="parTrans" cxnId="{EAC0DBB7-743E-4DE9-B0CA-6F456A21EA73}">
      <dgm:prSet/>
      <dgm:spPr/>
      <dgm:t>
        <a:bodyPr/>
        <a:lstStyle/>
        <a:p>
          <a:endParaRPr lang="ru-RU"/>
        </a:p>
      </dgm:t>
    </dgm:pt>
    <dgm:pt modelId="{45BF1586-34C4-450C-B3B0-B8FBA306B50E}" type="sibTrans" cxnId="{EAC0DBB7-743E-4DE9-B0CA-6F456A21EA73}">
      <dgm:prSet/>
      <dgm:spPr/>
      <dgm:t>
        <a:bodyPr/>
        <a:lstStyle/>
        <a:p>
          <a:endParaRPr lang="ru-RU"/>
        </a:p>
      </dgm:t>
    </dgm:pt>
    <dgm:pt modelId="{249FBCA0-558E-44AD-A4FC-2E3A4F153C12}" type="pres">
      <dgm:prSet presAssocID="{9C3552EF-B5DB-4BED-A7B3-AA2F0B11B0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DA9D-4ABA-45AD-9C4E-80C76439EE70}" type="pres">
      <dgm:prSet presAssocID="{739B1F59-4229-4FE6-B1A5-779D1B006294}" presName="parentLin" presStyleCnt="0"/>
      <dgm:spPr/>
    </dgm:pt>
    <dgm:pt modelId="{7375AFD1-B4A3-4C16-B8A7-B362B17DFEEC}" type="pres">
      <dgm:prSet presAssocID="{739B1F59-4229-4FE6-B1A5-779D1B0062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7CE1205-A313-4AFD-B8C6-872C8D14BCE3}" type="pres">
      <dgm:prSet presAssocID="{739B1F59-4229-4FE6-B1A5-779D1B0062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AAB72-C1B0-4345-A288-505AB33B12FB}" type="pres">
      <dgm:prSet presAssocID="{739B1F59-4229-4FE6-B1A5-779D1B006294}" presName="negativeSpace" presStyleCnt="0"/>
      <dgm:spPr/>
    </dgm:pt>
    <dgm:pt modelId="{8467DB0E-07AF-4AC8-A508-7A0E7AE3D80C}" type="pres">
      <dgm:prSet presAssocID="{739B1F59-4229-4FE6-B1A5-779D1B006294}" presName="childText" presStyleLbl="conFgAcc1" presStyleIdx="0" presStyleCnt="4">
        <dgm:presLayoutVars>
          <dgm:bulletEnabled val="1"/>
        </dgm:presLayoutVars>
      </dgm:prSet>
      <dgm:spPr/>
    </dgm:pt>
    <dgm:pt modelId="{74078BD4-D63B-4128-BD79-9B68D49352FF}" type="pres">
      <dgm:prSet presAssocID="{B5CA9FCB-7DC8-4171-8BF2-118507ABF59D}" presName="spaceBetweenRectangles" presStyleCnt="0"/>
      <dgm:spPr/>
    </dgm:pt>
    <dgm:pt modelId="{3DAE0EAC-1B21-4C9E-BCF3-30F157B625CE}" type="pres">
      <dgm:prSet presAssocID="{8194E097-714F-4B0A-A70E-1C1F257DC331}" presName="parentLin" presStyleCnt="0"/>
      <dgm:spPr/>
    </dgm:pt>
    <dgm:pt modelId="{C6F7B797-1E5D-4634-9FAF-78F68045031E}" type="pres">
      <dgm:prSet presAssocID="{8194E097-714F-4B0A-A70E-1C1F257DC33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36B4FA8-1E69-43F6-87FE-09C3E72E04DD}" type="pres">
      <dgm:prSet presAssocID="{8194E097-714F-4B0A-A70E-1C1F257DC3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A459B-82D1-4B37-91C6-4AF49E16A3DA}" type="pres">
      <dgm:prSet presAssocID="{8194E097-714F-4B0A-A70E-1C1F257DC331}" presName="negativeSpace" presStyleCnt="0"/>
      <dgm:spPr/>
    </dgm:pt>
    <dgm:pt modelId="{A4266442-13D2-4AFE-ACF0-3156EFE82EBA}" type="pres">
      <dgm:prSet presAssocID="{8194E097-714F-4B0A-A70E-1C1F257DC331}" presName="childText" presStyleLbl="conFgAcc1" presStyleIdx="1" presStyleCnt="4">
        <dgm:presLayoutVars>
          <dgm:bulletEnabled val="1"/>
        </dgm:presLayoutVars>
      </dgm:prSet>
      <dgm:spPr/>
    </dgm:pt>
    <dgm:pt modelId="{D5D987CF-370A-43D7-B62E-A3D48DF5917C}" type="pres">
      <dgm:prSet presAssocID="{7982913A-AB50-4623-95AB-DEB3D0FB2996}" presName="spaceBetweenRectangles" presStyleCnt="0"/>
      <dgm:spPr/>
    </dgm:pt>
    <dgm:pt modelId="{E3C0F972-EA96-4778-8219-AE739C982D13}" type="pres">
      <dgm:prSet presAssocID="{5FAD1A80-386F-4399-9C17-FBB6341014E4}" presName="parentLin" presStyleCnt="0"/>
      <dgm:spPr/>
    </dgm:pt>
    <dgm:pt modelId="{AA962095-F5BF-431C-8C56-DA32E6AE2C87}" type="pres">
      <dgm:prSet presAssocID="{5FAD1A80-386F-4399-9C17-FBB6341014E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E012B02-9C4E-4D82-B0A3-701FE1EF2FB7}" type="pres">
      <dgm:prSet presAssocID="{5FAD1A80-386F-4399-9C17-FBB6341014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8227-5D8D-40CF-A942-36AA931224E3}" type="pres">
      <dgm:prSet presAssocID="{5FAD1A80-386F-4399-9C17-FBB6341014E4}" presName="negativeSpace" presStyleCnt="0"/>
      <dgm:spPr/>
    </dgm:pt>
    <dgm:pt modelId="{1905B331-E1E4-4758-967E-0A335929D386}" type="pres">
      <dgm:prSet presAssocID="{5FAD1A80-386F-4399-9C17-FBB6341014E4}" presName="childText" presStyleLbl="conFgAcc1" presStyleIdx="2" presStyleCnt="4">
        <dgm:presLayoutVars>
          <dgm:bulletEnabled val="1"/>
        </dgm:presLayoutVars>
      </dgm:prSet>
      <dgm:spPr/>
    </dgm:pt>
    <dgm:pt modelId="{588BC282-29C3-4C12-86BB-9234137030BE}" type="pres">
      <dgm:prSet presAssocID="{1D8618CF-05A4-4A73-9F96-172F13E966F6}" presName="spaceBetweenRectangles" presStyleCnt="0"/>
      <dgm:spPr/>
    </dgm:pt>
    <dgm:pt modelId="{6E19CE97-F6A9-4521-8FC7-333AEC0B77FE}" type="pres">
      <dgm:prSet presAssocID="{9FC37960-B43F-49A2-9796-DF4F50D86070}" presName="parentLin" presStyleCnt="0"/>
      <dgm:spPr/>
    </dgm:pt>
    <dgm:pt modelId="{EA5F30D0-6BFB-462F-8BEB-150C75A1ACC4}" type="pres">
      <dgm:prSet presAssocID="{9FC37960-B43F-49A2-9796-DF4F50D8607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1F9F57E-BECB-48CA-9296-ED287810314F}" type="pres">
      <dgm:prSet presAssocID="{9FC37960-B43F-49A2-9796-DF4F50D860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0FF6C-97A7-4D78-90CF-A0C965BD5606}" type="pres">
      <dgm:prSet presAssocID="{9FC37960-B43F-49A2-9796-DF4F50D86070}" presName="negativeSpace" presStyleCnt="0"/>
      <dgm:spPr/>
    </dgm:pt>
    <dgm:pt modelId="{389DAB36-98C1-410E-B4EC-B9F97411309A}" type="pres">
      <dgm:prSet presAssocID="{9FC37960-B43F-49A2-9796-DF4F50D8607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5060FAC-D178-4EDB-9F6C-E604BFDE2880}" type="presOf" srcId="{739B1F59-4229-4FE6-B1A5-779D1B006294}" destId="{7375AFD1-B4A3-4C16-B8A7-B362B17DFEEC}" srcOrd="0" destOrd="0" presId="urn:microsoft.com/office/officeart/2005/8/layout/list1"/>
    <dgm:cxn modelId="{9C7146A2-9954-43E5-BBB9-1FBD65D30486}" srcId="{9C3552EF-B5DB-4BED-A7B3-AA2F0B11B0AC}" destId="{739B1F59-4229-4FE6-B1A5-779D1B006294}" srcOrd="0" destOrd="0" parTransId="{B38E8569-793A-4BCC-9972-90E0D196DEBE}" sibTransId="{B5CA9FCB-7DC8-4171-8BF2-118507ABF59D}"/>
    <dgm:cxn modelId="{78728D14-6904-4584-BB88-DE8C4E189226}" type="presOf" srcId="{9FC37960-B43F-49A2-9796-DF4F50D86070}" destId="{B1F9F57E-BECB-48CA-9296-ED287810314F}" srcOrd="1" destOrd="0" presId="urn:microsoft.com/office/officeart/2005/8/layout/list1"/>
    <dgm:cxn modelId="{AFE5BFE9-4DD1-4828-99AD-0E71D3A99520}" type="presOf" srcId="{739B1F59-4229-4FE6-B1A5-779D1B006294}" destId="{67CE1205-A313-4AFD-B8C6-872C8D14BCE3}" srcOrd="1" destOrd="0" presId="urn:microsoft.com/office/officeart/2005/8/layout/list1"/>
    <dgm:cxn modelId="{5EAF693D-FB70-415C-8661-8E0E9BEA1B71}" type="presOf" srcId="{5FAD1A80-386F-4399-9C17-FBB6341014E4}" destId="{AA962095-F5BF-431C-8C56-DA32E6AE2C87}" srcOrd="0" destOrd="0" presId="urn:microsoft.com/office/officeart/2005/8/layout/list1"/>
    <dgm:cxn modelId="{EAC0DBB7-743E-4DE9-B0CA-6F456A21EA73}" srcId="{9C3552EF-B5DB-4BED-A7B3-AA2F0B11B0AC}" destId="{9FC37960-B43F-49A2-9796-DF4F50D86070}" srcOrd="3" destOrd="0" parTransId="{FF465B40-FAC9-4FA5-8621-D771E23E5AE0}" sibTransId="{45BF1586-34C4-450C-B3B0-B8FBA306B50E}"/>
    <dgm:cxn modelId="{9188BF20-ADD5-49B5-A8AB-2F403C716E5A}" srcId="{9C3552EF-B5DB-4BED-A7B3-AA2F0B11B0AC}" destId="{8194E097-714F-4B0A-A70E-1C1F257DC331}" srcOrd="1" destOrd="0" parTransId="{4E0D7DDC-CB9D-4C8A-8933-21AC5DCF5943}" sibTransId="{7982913A-AB50-4623-95AB-DEB3D0FB2996}"/>
    <dgm:cxn modelId="{17738034-9C1C-415F-8B1D-3FE99B96CAB6}" type="presOf" srcId="{8194E097-714F-4B0A-A70E-1C1F257DC331}" destId="{C6F7B797-1E5D-4634-9FAF-78F68045031E}" srcOrd="0" destOrd="0" presId="urn:microsoft.com/office/officeart/2005/8/layout/list1"/>
    <dgm:cxn modelId="{1A9D5C61-7E82-41B6-9604-E9CA055AC4DD}" type="presOf" srcId="{5FAD1A80-386F-4399-9C17-FBB6341014E4}" destId="{EE012B02-9C4E-4D82-B0A3-701FE1EF2FB7}" srcOrd="1" destOrd="0" presId="urn:microsoft.com/office/officeart/2005/8/layout/list1"/>
    <dgm:cxn modelId="{05820F90-725B-4913-A482-9E36295FF3C7}" type="presOf" srcId="{9C3552EF-B5DB-4BED-A7B3-AA2F0B11B0AC}" destId="{249FBCA0-558E-44AD-A4FC-2E3A4F153C12}" srcOrd="0" destOrd="0" presId="urn:microsoft.com/office/officeart/2005/8/layout/list1"/>
    <dgm:cxn modelId="{A216E748-61C6-4D64-980B-FBDC8DC430B8}" type="presOf" srcId="{8194E097-714F-4B0A-A70E-1C1F257DC331}" destId="{B36B4FA8-1E69-43F6-87FE-09C3E72E04DD}" srcOrd="1" destOrd="0" presId="urn:microsoft.com/office/officeart/2005/8/layout/list1"/>
    <dgm:cxn modelId="{60A3F1CD-7A96-437F-9B06-0AED4BA651C0}" srcId="{9C3552EF-B5DB-4BED-A7B3-AA2F0B11B0AC}" destId="{5FAD1A80-386F-4399-9C17-FBB6341014E4}" srcOrd="2" destOrd="0" parTransId="{60512D39-0995-4D18-9A10-342DF889A85C}" sibTransId="{1D8618CF-05A4-4A73-9F96-172F13E966F6}"/>
    <dgm:cxn modelId="{7CA64FB8-1A50-46E8-A8A0-461367871F05}" type="presOf" srcId="{9FC37960-B43F-49A2-9796-DF4F50D86070}" destId="{EA5F30D0-6BFB-462F-8BEB-150C75A1ACC4}" srcOrd="0" destOrd="0" presId="urn:microsoft.com/office/officeart/2005/8/layout/list1"/>
    <dgm:cxn modelId="{AD87DDA3-1B94-4CC9-B935-F7472E3440D8}" type="presParOf" srcId="{249FBCA0-558E-44AD-A4FC-2E3A4F153C12}" destId="{6F76DA9D-4ABA-45AD-9C4E-80C76439EE70}" srcOrd="0" destOrd="0" presId="urn:microsoft.com/office/officeart/2005/8/layout/list1"/>
    <dgm:cxn modelId="{44959F12-895D-40A0-A8D0-97CB0F5E0951}" type="presParOf" srcId="{6F76DA9D-4ABA-45AD-9C4E-80C76439EE70}" destId="{7375AFD1-B4A3-4C16-B8A7-B362B17DFEEC}" srcOrd="0" destOrd="0" presId="urn:microsoft.com/office/officeart/2005/8/layout/list1"/>
    <dgm:cxn modelId="{9649F24B-ED2B-4B45-9D0A-9D839B37CAB3}" type="presParOf" srcId="{6F76DA9D-4ABA-45AD-9C4E-80C76439EE70}" destId="{67CE1205-A313-4AFD-B8C6-872C8D14BCE3}" srcOrd="1" destOrd="0" presId="urn:microsoft.com/office/officeart/2005/8/layout/list1"/>
    <dgm:cxn modelId="{6ED70664-4D0D-4C48-A0A6-ACBE6A50CB59}" type="presParOf" srcId="{249FBCA0-558E-44AD-A4FC-2E3A4F153C12}" destId="{ECAAAB72-C1B0-4345-A288-505AB33B12FB}" srcOrd="1" destOrd="0" presId="urn:microsoft.com/office/officeart/2005/8/layout/list1"/>
    <dgm:cxn modelId="{2A6F3A11-208B-4196-85D0-92BDC4832856}" type="presParOf" srcId="{249FBCA0-558E-44AD-A4FC-2E3A4F153C12}" destId="{8467DB0E-07AF-4AC8-A508-7A0E7AE3D80C}" srcOrd="2" destOrd="0" presId="urn:microsoft.com/office/officeart/2005/8/layout/list1"/>
    <dgm:cxn modelId="{97651DB9-423E-41BE-B239-AD4F0C3AA473}" type="presParOf" srcId="{249FBCA0-558E-44AD-A4FC-2E3A4F153C12}" destId="{74078BD4-D63B-4128-BD79-9B68D49352FF}" srcOrd="3" destOrd="0" presId="urn:microsoft.com/office/officeart/2005/8/layout/list1"/>
    <dgm:cxn modelId="{B79AAFA4-69E5-44AA-B63F-52178FF69506}" type="presParOf" srcId="{249FBCA0-558E-44AD-A4FC-2E3A4F153C12}" destId="{3DAE0EAC-1B21-4C9E-BCF3-30F157B625CE}" srcOrd="4" destOrd="0" presId="urn:microsoft.com/office/officeart/2005/8/layout/list1"/>
    <dgm:cxn modelId="{2C73ABE5-E294-434B-89D6-A359D1A3C02F}" type="presParOf" srcId="{3DAE0EAC-1B21-4C9E-BCF3-30F157B625CE}" destId="{C6F7B797-1E5D-4634-9FAF-78F68045031E}" srcOrd="0" destOrd="0" presId="urn:microsoft.com/office/officeart/2005/8/layout/list1"/>
    <dgm:cxn modelId="{6516794B-C2F0-40F0-B0A8-856B6ADBBD29}" type="presParOf" srcId="{3DAE0EAC-1B21-4C9E-BCF3-30F157B625CE}" destId="{B36B4FA8-1E69-43F6-87FE-09C3E72E04DD}" srcOrd="1" destOrd="0" presId="urn:microsoft.com/office/officeart/2005/8/layout/list1"/>
    <dgm:cxn modelId="{7BF2D6BC-D9DB-4FD4-A9AD-9335B5F48D24}" type="presParOf" srcId="{249FBCA0-558E-44AD-A4FC-2E3A4F153C12}" destId="{94FA459B-82D1-4B37-91C6-4AF49E16A3DA}" srcOrd="5" destOrd="0" presId="urn:microsoft.com/office/officeart/2005/8/layout/list1"/>
    <dgm:cxn modelId="{44463B3E-CAB3-4A11-AE81-758496ECDCDA}" type="presParOf" srcId="{249FBCA0-558E-44AD-A4FC-2E3A4F153C12}" destId="{A4266442-13D2-4AFE-ACF0-3156EFE82EBA}" srcOrd="6" destOrd="0" presId="urn:microsoft.com/office/officeart/2005/8/layout/list1"/>
    <dgm:cxn modelId="{FDD1B786-DC9A-4FE1-9A4D-8B9BE365FE99}" type="presParOf" srcId="{249FBCA0-558E-44AD-A4FC-2E3A4F153C12}" destId="{D5D987CF-370A-43D7-B62E-A3D48DF5917C}" srcOrd="7" destOrd="0" presId="urn:microsoft.com/office/officeart/2005/8/layout/list1"/>
    <dgm:cxn modelId="{57E816CC-8BA9-4E53-BDF6-0669274C2CBA}" type="presParOf" srcId="{249FBCA0-558E-44AD-A4FC-2E3A4F153C12}" destId="{E3C0F972-EA96-4778-8219-AE739C982D13}" srcOrd="8" destOrd="0" presId="urn:microsoft.com/office/officeart/2005/8/layout/list1"/>
    <dgm:cxn modelId="{DC51948D-7406-42C2-9F6F-31958C195CB2}" type="presParOf" srcId="{E3C0F972-EA96-4778-8219-AE739C982D13}" destId="{AA962095-F5BF-431C-8C56-DA32E6AE2C87}" srcOrd="0" destOrd="0" presId="urn:microsoft.com/office/officeart/2005/8/layout/list1"/>
    <dgm:cxn modelId="{1A78C229-FD3B-437D-A59E-2BA7168FBD4E}" type="presParOf" srcId="{E3C0F972-EA96-4778-8219-AE739C982D13}" destId="{EE012B02-9C4E-4D82-B0A3-701FE1EF2FB7}" srcOrd="1" destOrd="0" presId="urn:microsoft.com/office/officeart/2005/8/layout/list1"/>
    <dgm:cxn modelId="{2F5B15C1-75C8-4580-A595-B0A5EE1F9353}" type="presParOf" srcId="{249FBCA0-558E-44AD-A4FC-2E3A4F153C12}" destId="{EA148227-5D8D-40CF-A942-36AA931224E3}" srcOrd="9" destOrd="0" presId="urn:microsoft.com/office/officeart/2005/8/layout/list1"/>
    <dgm:cxn modelId="{D2671BF2-1DA9-4153-A482-5752FE7EB38D}" type="presParOf" srcId="{249FBCA0-558E-44AD-A4FC-2E3A4F153C12}" destId="{1905B331-E1E4-4758-967E-0A335929D386}" srcOrd="10" destOrd="0" presId="urn:microsoft.com/office/officeart/2005/8/layout/list1"/>
    <dgm:cxn modelId="{72645150-0CAF-4409-964B-480251B03ABE}" type="presParOf" srcId="{249FBCA0-558E-44AD-A4FC-2E3A4F153C12}" destId="{588BC282-29C3-4C12-86BB-9234137030BE}" srcOrd="11" destOrd="0" presId="urn:microsoft.com/office/officeart/2005/8/layout/list1"/>
    <dgm:cxn modelId="{EC7DA832-5EE4-48D0-845C-543CD3518114}" type="presParOf" srcId="{249FBCA0-558E-44AD-A4FC-2E3A4F153C12}" destId="{6E19CE97-F6A9-4521-8FC7-333AEC0B77FE}" srcOrd="12" destOrd="0" presId="urn:microsoft.com/office/officeart/2005/8/layout/list1"/>
    <dgm:cxn modelId="{250A8B37-B722-4035-88D2-B04442171B09}" type="presParOf" srcId="{6E19CE97-F6A9-4521-8FC7-333AEC0B77FE}" destId="{EA5F30D0-6BFB-462F-8BEB-150C75A1ACC4}" srcOrd="0" destOrd="0" presId="urn:microsoft.com/office/officeart/2005/8/layout/list1"/>
    <dgm:cxn modelId="{380CCA3E-052F-4BCE-BEDF-34A23E0EC9FF}" type="presParOf" srcId="{6E19CE97-F6A9-4521-8FC7-333AEC0B77FE}" destId="{B1F9F57E-BECB-48CA-9296-ED287810314F}" srcOrd="1" destOrd="0" presId="urn:microsoft.com/office/officeart/2005/8/layout/list1"/>
    <dgm:cxn modelId="{38D0DD03-627F-4DDB-B11C-566DB56A22EA}" type="presParOf" srcId="{249FBCA0-558E-44AD-A4FC-2E3A4F153C12}" destId="{7AA0FF6C-97A7-4D78-90CF-A0C965BD5606}" srcOrd="13" destOrd="0" presId="urn:microsoft.com/office/officeart/2005/8/layout/list1"/>
    <dgm:cxn modelId="{B0D98A44-D865-4053-A51F-3F6E9A50F091}" type="presParOf" srcId="{249FBCA0-558E-44AD-A4FC-2E3A4F153C12}" destId="{389DAB36-98C1-410E-B4EC-B9F9741130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552EF-B5DB-4BED-A7B3-AA2F0B11B0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B1F59-4229-4FE6-B1A5-779D1B00629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PENCIL SHARPENER</a:t>
          </a:r>
          <a:endParaRPr lang="ru-RU" dirty="0">
            <a:solidFill>
              <a:schemeClr val="bg1"/>
            </a:solidFill>
          </a:endParaRPr>
        </a:p>
      </dgm:t>
    </dgm:pt>
    <dgm:pt modelId="{B38E8569-793A-4BCC-9972-90E0D196DEBE}" type="parTrans" cxnId="{9C7146A2-9954-43E5-BBB9-1FBD65D30486}">
      <dgm:prSet/>
      <dgm:spPr/>
      <dgm:t>
        <a:bodyPr/>
        <a:lstStyle/>
        <a:p>
          <a:endParaRPr lang="ru-RU"/>
        </a:p>
      </dgm:t>
    </dgm:pt>
    <dgm:pt modelId="{B5CA9FCB-7DC8-4171-8BF2-118507ABF59D}" type="sibTrans" cxnId="{9C7146A2-9954-43E5-BBB9-1FBD65D30486}">
      <dgm:prSet/>
      <dgm:spPr/>
      <dgm:t>
        <a:bodyPr/>
        <a:lstStyle/>
        <a:p>
          <a:endParaRPr lang="ru-RU"/>
        </a:p>
      </dgm:t>
    </dgm:pt>
    <dgm:pt modelId="{8194E097-714F-4B0A-A70E-1C1F257DC331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DICTIONARY</a:t>
          </a:r>
          <a:endParaRPr lang="ru-RU" dirty="0">
            <a:solidFill>
              <a:schemeClr val="bg1"/>
            </a:solidFill>
          </a:endParaRPr>
        </a:p>
      </dgm:t>
    </dgm:pt>
    <dgm:pt modelId="{4E0D7DDC-CB9D-4C8A-8933-21AC5DCF5943}" type="parTrans" cxnId="{9188BF20-ADD5-49B5-A8AB-2F403C716E5A}">
      <dgm:prSet/>
      <dgm:spPr/>
      <dgm:t>
        <a:bodyPr/>
        <a:lstStyle/>
        <a:p>
          <a:endParaRPr lang="ru-RU"/>
        </a:p>
      </dgm:t>
    </dgm:pt>
    <dgm:pt modelId="{7982913A-AB50-4623-95AB-DEB3D0FB2996}" type="sibTrans" cxnId="{9188BF20-ADD5-49B5-A8AB-2F403C716E5A}">
      <dgm:prSet/>
      <dgm:spPr/>
      <dgm:t>
        <a:bodyPr/>
        <a:lstStyle/>
        <a:p>
          <a:endParaRPr lang="ru-RU"/>
        </a:p>
      </dgm:t>
    </dgm:pt>
    <dgm:pt modelId="{5FAD1A80-386F-4399-9C17-FBB6341014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PENCIL BOX</a:t>
          </a:r>
          <a:endParaRPr lang="ru-RU" dirty="0">
            <a:solidFill>
              <a:schemeClr val="bg1"/>
            </a:solidFill>
          </a:endParaRPr>
        </a:p>
      </dgm:t>
    </dgm:pt>
    <dgm:pt modelId="{60512D39-0995-4D18-9A10-342DF889A85C}" type="parTrans" cxnId="{60A3F1CD-7A96-437F-9B06-0AED4BA651C0}">
      <dgm:prSet/>
      <dgm:spPr/>
      <dgm:t>
        <a:bodyPr/>
        <a:lstStyle/>
        <a:p>
          <a:endParaRPr lang="ru-RU"/>
        </a:p>
      </dgm:t>
    </dgm:pt>
    <dgm:pt modelId="{1D8618CF-05A4-4A73-9F96-172F13E966F6}" type="sibTrans" cxnId="{60A3F1CD-7A96-437F-9B06-0AED4BA651C0}">
      <dgm:prSet/>
      <dgm:spPr/>
      <dgm:t>
        <a:bodyPr/>
        <a:lstStyle/>
        <a:p>
          <a:endParaRPr lang="ru-RU"/>
        </a:p>
      </dgm:t>
    </dgm:pt>
    <dgm:pt modelId="{9FC37960-B43F-49A2-9796-DF4F50D86070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PAINTS</a:t>
          </a:r>
          <a:endParaRPr lang="ru-RU" dirty="0">
            <a:solidFill>
              <a:schemeClr val="bg1"/>
            </a:solidFill>
          </a:endParaRPr>
        </a:p>
      </dgm:t>
    </dgm:pt>
    <dgm:pt modelId="{FF465B40-FAC9-4FA5-8621-D771E23E5AE0}" type="parTrans" cxnId="{EAC0DBB7-743E-4DE9-B0CA-6F456A21EA73}">
      <dgm:prSet/>
      <dgm:spPr/>
      <dgm:t>
        <a:bodyPr/>
        <a:lstStyle/>
        <a:p>
          <a:endParaRPr lang="ru-RU"/>
        </a:p>
      </dgm:t>
    </dgm:pt>
    <dgm:pt modelId="{45BF1586-34C4-450C-B3B0-B8FBA306B50E}" type="sibTrans" cxnId="{EAC0DBB7-743E-4DE9-B0CA-6F456A21EA73}">
      <dgm:prSet/>
      <dgm:spPr/>
      <dgm:t>
        <a:bodyPr/>
        <a:lstStyle/>
        <a:p>
          <a:endParaRPr lang="ru-RU"/>
        </a:p>
      </dgm:t>
    </dgm:pt>
    <dgm:pt modelId="{249FBCA0-558E-44AD-A4FC-2E3A4F153C12}" type="pres">
      <dgm:prSet presAssocID="{9C3552EF-B5DB-4BED-A7B3-AA2F0B11B0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DA9D-4ABA-45AD-9C4E-80C76439EE70}" type="pres">
      <dgm:prSet presAssocID="{739B1F59-4229-4FE6-B1A5-779D1B006294}" presName="parentLin" presStyleCnt="0"/>
      <dgm:spPr/>
    </dgm:pt>
    <dgm:pt modelId="{7375AFD1-B4A3-4C16-B8A7-B362B17DFEEC}" type="pres">
      <dgm:prSet presAssocID="{739B1F59-4229-4FE6-B1A5-779D1B0062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7CE1205-A313-4AFD-B8C6-872C8D14BCE3}" type="pres">
      <dgm:prSet presAssocID="{739B1F59-4229-4FE6-B1A5-779D1B0062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AAB72-C1B0-4345-A288-505AB33B12FB}" type="pres">
      <dgm:prSet presAssocID="{739B1F59-4229-4FE6-B1A5-779D1B006294}" presName="negativeSpace" presStyleCnt="0"/>
      <dgm:spPr/>
    </dgm:pt>
    <dgm:pt modelId="{8467DB0E-07AF-4AC8-A508-7A0E7AE3D80C}" type="pres">
      <dgm:prSet presAssocID="{739B1F59-4229-4FE6-B1A5-779D1B006294}" presName="childText" presStyleLbl="conFgAcc1" presStyleIdx="0" presStyleCnt="4">
        <dgm:presLayoutVars>
          <dgm:bulletEnabled val="1"/>
        </dgm:presLayoutVars>
      </dgm:prSet>
      <dgm:spPr/>
    </dgm:pt>
    <dgm:pt modelId="{74078BD4-D63B-4128-BD79-9B68D49352FF}" type="pres">
      <dgm:prSet presAssocID="{B5CA9FCB-7DC8-4171-8BF2-118507ABF59D}" presName="spaceBetweenRectangles" presStyleCnt="0"/>
      <dgm:spPr/>
    </dgm:pt>
    <dgm:pt modelId="{3DAE0EAC-1B21-4C9E-BCF3-30F157B625CE}" type="pres">
      <dgm:prSet presAssocID="{8194E097-714F-4B0A-A70E-1C1F257DC331}" presName="parentLin" presStyleCnt="0"/>
      <dgm:spPr/>
    </dgm:pt>
    <dgm:pt modelId="{C6F7B797-1E5D-4634-9FAF-78F68045031E}" type="pres">
      <dgm:prSet presAssocID="{8194E097-714F-4B0A-A70E-1C1F257DC33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36B4FA8-1E69-43F6-87FE-09C3E72E04DD}" type="pres">
      <dgm:prSet presAssocID="{8194E097-714F-4B0A-A70E-1C1F257DC3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A459B-82D1-4B37-91C6-4AF49E16A3DA}" type="pres">
      <dgm:prSet presAssocID="{8194E097-714F-4B0A-A70E-1C1F257DC331}" presName="negativeSpace" presStyleCnt="0"/>
      <dgm:spPr/>
    </dgm:pt>
    <dgm:pt modelId="{A4266442-13D2-4AFE-ACF0-3156EFE82EBA}" type="pres">
      <dgm:prSet presAssocID="{8194E097-714F-4B0A-A70E-1C1F257DC331}" presName="childText" presStyleLbl="conFgAcc1" presStyleIdx="1" presStyleCnt="4">
        <dgm:presLayoutVars>
          <dgm:bulletEnabled val="1"/>
        </dgm:presLayoutVars>
      </dgm:prSet>
      <dgm:spPr/>
    </dgm:pt>
    <dgm:pt modelId="{D5D987CF-370A-43D7-B62E-A3D48DF5917C}" type="pres">
      <dgm:prSet presAssocID="{7982913A-AB50-4623-95AB-DEB3D0FB2996}" presName="spaceBetweenRectangles" presStyleCnt="0"/>
      <dgm:spPr/>
    </dgm:pt>
    <dgm:pt modelId="{E3C0F972-EA96-4778-8219-AE739C982D13}" type="pres">
      <dgm:prSet presAssocID="{5FAD1A80-386F-4399-9C17-FBB6341014E4}" presName="parentLin" presStyleCnt="0"/>
      <dgm:spPr/>
    </dgm:pt>
    <dgm:pt modelId="{AA962095-F5BF-431C-8C56-DA32E6AE2C87}" type="pres">
      <dgm:prSet presAssocID="{5FAD1A80-386F-4399-9C17-FBB6341014E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E012B02-9C4E-4D82-B0A3-701FE1EF2FB7}" type="pres">
      <dgm:prSet presAssocID="{5FAD1A80-386F-4399-9C17-FBB6341014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8227-5D8D-40CF-A942-36AA931224E3}" type="pres">
      <dgm:prSet presAssocID="{5FAD1A80-386F-4399-9C17-FBB6341014E4}" presName="negativeSpace" presStyleCnt="0"/>
      <dgm:spPr/>
    </dgm:pt>
    <dgm:pt modelId="{1905B331-E1E4-4758-967E-0A335929D386}" type="pres">
      <dgm:prSet presAssocID="{5FAD1A80-386F-4399-9C17-FBB6341014E4}" presName="childText" presStyleLbl="conFgAcc1" presStyleIdx="2" presStyleCnt="4">
        <dgm:presLayoutVars>
          <dgm:bulletEnabled val="1"/>
        </dgm:presLayoutVars>
      </dgm:prSet>
      <dgm:spPr/>
    </dgm:pt>
    <dgm:pt modelId="{588BC282-29C3-4C12-86BB-9234137030BE}" type="pres">
      <dgm:prSet presAssocID="{1D8618CF-05A4-4A73-9F96-172F13E966F6}" presName="spaceBetweenRectangles" presStyleCnt="0"/>
      <dgm:spPr/>
    </dgm:pt>
    <dgm:pt modelId="{6E19CE97-F6A9-4521-8FC7-333AEC0B77FE}" type="pres">
      <dgm:prSet presAssocID="{9FC37960-B43F-49A2-9796-DF4F50D86070}" presName="parentLin" presStyleCnt="0"/>
      <dgm:spPr/>
    </dgm:pt>
    <dgm:pt modelId="{EA5F30D0-6BFB-462F-8BEB-150C75A1ACC4}" type="pres">
      <dgm:prSet presAssocID="{9FC37960-B43F-49A2-9796-DF4F50D8607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1F9F57E-BECB-48CA-9296-ED287810314F}" type="pres">
      <dgm:prSet presAssocID="{9FC37960-B43F-49A2-9796-DF4F50D860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0FF6C-97A7-4D78-90CF-A0C965BD5606}" type="pres">
      <dgm:prSet presAssocID="{9FC37960-B43F-49A2-9796-DF4F50D86070}" presName="negativeSpace" presStyleCnt="0"/>
      <dgm:spPr/>
    </dgm:pt>
    <dgm:pt modelId="{389DAB36-98C1-410E-B4EC-B9F97411309A}" type="pres">
      <dgm:prSet presAssocID="{9FC37960-B43F-49A2-9796-DF4F50D8607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7146A2-9954-43E5-BBB9-1FBD65D30486}" srcId="{9C3552EF-B5DB-4BED-A7B3-AA2F0B11B0AC}" destId="{739B1F59-4229-4FE6-B1A5-779D1B006294}" srcOrd="0" destOrd="0" parTransId="{B38E8569-793A-4BCC-9972-90E0D196DEBE}" sibTransId="{B5CA9FCB-7DC8-4171-8BF2-118507ABF59D}"/>
    <dgm:cxn modelId="{A884532F-7AB1-4663-BAC4-73A75ECA3338}" type="presOf" srcId="{8194E097-714F-4B0A-A70E-1C1F257DC331}" destId="{B36B4FA8-1E69-43F6-87FE-09C3E72E04DD}" srcOrd="1" destOrd="0" presId="urn:microsoft.com/office/officeart/2005/8/layout/list1"/>
    <dgm:cxn modelId="{A41BD4B6-0F86-4F6F-A94D-847AEE855225}" type="presOf" srcId="{5FAD1A80-386F-4399-9C17-FBB6341014E4}" destId="{AA962095-F5BF-431C-8C56-DA32E6AE2C87}" srcOrd="0" destOrd="0" presId="urn:microsoft.com/office/officeart/2005/8/layout/list1"/>
    <dgm:cxn modelId="{EAC0DBB7-743E-4DE9-B0CA-6F456A21EA73}" srcId="{9C3552EF-B5DB-4BED-A7B3-AA2F0B11B0AC}" destId="{9FC37960-B43F-49A2-9796-DF4F50D86070}" srcOrd="3" destOrd="0" parTransId="{FF465B40-FAC9-4FA5-8621-D771E23E5AE0}" sibTransId="{45BF1586-34C4-450C-B3B0-B8FBA306B50E}"/>
    <dgm:cxn modelId="{CDD9DEF4-A6DA-4F38-8B63-695343371565}" type="presOf" srcId="{9FC37960-B43F-49A2-9796-DF4F50D86070}" destId="{EA5F30D0-6BFB-462F-8BEB-150C75A1ACC4}" srcOrd="0" destOrd="0" presId="urn:microsoft.com/office/officeart/2005/8/layout/list1"/>
    <dgm:cxn modelId="{07F2F13F-0000-4A12-98A4-AA8DBB4EE29B}" type="presOf" srcId="{8194E097-714F-4B0A-A70E-1C1F257DC331}" destId="{C6F7B797-1E5D-4634-9FAF-78F68045031E}" srcOrd="0" destOrd="0" presId="urn:microsoft.com/office/officeart/2005/8/layout/list1"/>
    <dgm:cxn modelId="{80EC3A85-A806-476A-89BF-1BF4DBDEDE47}" type="presOf" srcId="{9C3552EF-B5DB-4BED-A7B3-AA2F0B11B0AC}" destId="{249FBCA0-558E-44AD-A4FC-2E3A4F153C12}" srcOrd="0" destOrd="0" presId="urn:microsoft.com/office/officeart/2005/8/layout/list1"/>
    <dgm:cxn modelId="{B4D7FD4D-C19B-4192-9808-E697BD4C1710}" type="presOf" srcId="{739B1F59-4229-4FE6-B1A5-779D1B006294}" destId="{67CE1205-A313-4AFD-B8C6-872C8D14BCE3}" srcOrd="1" destOrd="0" presId="urn:microsoft.com/office/officeart/2005/8/layout/list1"/>
    <dgm:cxn modelId="{9188BF20-ADD5-49B5-A8AB-2F403C716E5A}" srcId="{9C3552EF-B5DB-4BED-A7B3-AA2F0B11B0AC}" destId="{8194E097-714F-4B0A-A70E-1C1F257DC331}" srcOrd="1" destOrd="0" parTransId="{4E0D7DDC-CB9D-4C8A-8933-21AC5DCF5943}" sibTransId="{7982913A-AB50-4623-95AB-DEB3D0FB2996}"/>
    <dgm:cxn modelId="{55B8F44B-65BC-4BAE-B89C-97C2451790D5}" type="presOf" srcId="{739B1F59-4229-4FE6-B1A5-779D1B006294}" destId="{7375AFD1-B4A3-4C16-B8A7-B362B17DFEEC}" srcOrd="0" destOrd="0" presId="urn:microsoft.com/office/officeart/2005/8/layout/list1"/>
    <dgm:cxn modelId="{395224C0-5987-4606-8373-45779F2E59F8}" type="presOf" srcId="{9FC37960-B43F-49A2-9796-DF4F50D86070}" destId="{B1F9F57E-BECB-48CA-9296-ED287810314F}" srcOrd="1" destOrd="0" presId="urn:microsoft.com/office/officeart/2005/8/layout/list1"/>
    <dgm:cxn modelId="{7D710726-BC29-4C06-A7C9-8B3B4E654DDC}" type="presOf" srcId="{5FAD1A80-386F-4399-9C17-FBB6341014E4}" destId="{EE012B02-9C4E-4D82-B0A3-701FE1EF2FB7}" srcOrd="1" destOrd="0" presId="urn:microsoft.com/office/officeart/2005/8/layout/list1"/>
    <dgm:cxn modelId="{60A3F1CD-7A96-437F-9B06-0AED4BA651C0}" srcId="{9C3552EF-B5DB-4BED-A7B3-AA2F0B11B0AC}" destId="{5FAD1A80-386F-4399-9C17-FBB6341014E4}" srcOrd="2" destOrd="0" parTransId="{60512D39-0995-4D18-9A10-342DF889A85C}" sibTransId="{1D8618CF-05A4-4A73-9F96-172F13E966F6}"/>
    <dgm:cxn modelId="{FC7C387C-4510-4038-9127-849523338C44}" type="presParOf" srcId="{249FBCA0-558E-44AD-A4FC-2E3A4F153C12}" destId="{6F76DA9D-4ABA-45AD-9C4E-80C76439EE70}" srcOrd="0" destOrd="0" presId="urn:microsoft.com/office/officeart/2005/8/layout/list1"/>
    <dgm:cxn modelId="{11F88830-AB18-4622-96C7-1519FACEE312}" type="presParOf" srcId="{6F76DA9D-4ABA-45AD-9C4E-80C76439EE70}" destId="{7375AFD1-B4A3-4C16-B8A7-B362B17DFEEC}" srcOrd="0" destOrd="0" presId="urn:microsoft.com/office/officeart/2005/8/layout/list1"/>
    <dgm:cxn modelId="{155FD96D-9BBD-4729-A100-A121318CD181}" type="presParOf" srcId="{6F76DA9D-4ABA-45AD-9C4E-80C76439EE70}" destId="{67CE1205-A313-4AFD-B8C6-872C8D14BCE3}" srcOrd="1" destOrd="0" presId="urn:microsoft.com/office/officeart/2005/8/layout/list1"/>
    <dgm:cxn modelId="{88964CA3-D0B8-4038-A720-B1CCBB43D07F}" type="presParOf" srcId="{249FBCA0-558E-44AD-A4FC-2E3A4F153C12}" destId="{ECAAAB72-C1B0-4345-A288-505AB33B12FB}" srcOrd="1" destOrd="0" presId="urn:microsoft.com/office/officeart/2005/8/layout/list1"/>
    <dgm:cxn modelId="{D9687AAB-2C48-4396-AA8D-1616EAD29E26}" type="presParOf" srcId="{249FBCA0-558E-44AD-A4FC-2E3A4F153C12}" destId="{8467DB0E-07AF-4AC8-A508-7A0E7AE3D80C}" srcOrd="2" destOrd="0" presId="urn:microsoft.com/office/officeart/2005/8/layout/list1"/>
    <dgm:cxn modelId="{35441DC5-1250-4A43-8DAD-6351F4455B72}" type="presParOf" srcId="{249FBCA0-558E-44AD-A4FC-2E3A4F153C12}" destId="{74078BD4-D63B-4128-BD79-9B68D49352FF}" srcOrd="3" destOrd="0" presId="urn:microsoft.com/office/officeart/2005/8/layout/list1"/>
    <dgm:cxn modelId="{D7D60C6E-D3DF-4D6F-83EB-85854745BA0F}" type="presParOf" srcId="{249FBCA0-558E-44AD-A4FC-2E3A4F153C12}" destId="{3DAE0EAC-1B21-4C9E-BCF3-30F157B625CE}" srcOrd="4" destOrd="0" presId="urn:microsoft.com/office/officeart/2005/8/layout/list1"/>
    <dgm:cxn modelId="{A14823DA-00A0-4BB7-BA12-6E8CDCB7F334}" type="presParOf" srcId="{3DAE0EAC-1B21-4C9E-BCF3-30F157B625CE}" destId="{C6F7B797-1E5D-4634-9FAF-78F68045031E}" srcOrd="0" destOrd="0" presId="urn:microsoft.com/office/officeart/2005/8/layout/list1"/>
    <dgm:cxn modelId="{9CD700E3-1A73-466A-B2EF-998CE2D35679}" type="presParOf" srcId="{3DAE0EAC-1B21-4C9E-BCF3-30F157B625CE}" destId="{B36B4FA8-1E69-43F6-87FE-09C3E72E04DD}" srcOrd="1" destOrd="0" presId="urn:microsoft.com/office/officeart/2005/8/layout/list1"/>
    <dgm:cxn modelId="{8A6CBEF4-FFC8-4811-BD26-2D67AF224753}" type="presParOf" srcId="{249FBCA0-558E-44AD-A4FC-2E3A4F153C12}" destId="{94FA459B-82D1-4B37-91C6-4AF49E16A3DA}" srcOrd="5" destOrd="0" presId="urn:microsoft.com/office/officeart/2005/8/layout/list1"/>
    <dgm:cxn modelId="{9F43FBDC-7682-4CD1-9E54-1835BAEDCAA8}" type="presParOf" srcId="{249FBCA0-558E-44AD-A4FC-2E3A4F153C12}" destId="{A4266442-13D2-4AFE-ACF0-3156EFE82EBA}" srcOrd="6" destOrd="0" presId="urn:microsoft.com/office/officeart/2005/8/layout/list1"/>
    <dgm:cxn modelId="{0D9801CE-D4CB-45D4-BE7D-94A7BEFCA466}" type="presParOf" srcId="{249FBCA0-558E-44AD-A4FC-2E3A4F153C12}" destId="{D5D987CF-370A-43D7-B62E-A3D48DF5917C}" srcOrd="7" destOrd="0" presId="urn:microsoft.com/office/officeart/2005/8/layout/list1"/>
    <dgm:cxn modelId="{E25564D9-D283-4A53-8CC9-BFAAC9FD937D}" type="presParOf" srcId="{249FBCA0-558E-44AD-A4FC-2E3A4F153C12}" destId="{E3C0F972-EA96-4778-8219-AE739C982D13}" srcOrd="8" destOrd="0" presId="urn:microsoft.com/office/officeart/2005/8/layout/list1"/>
    <dgm:cxn modelId="{709BFC06-DF43-45FE-8BE6-80D69386593D}" type="presParOf" srcId="{E3C0F972-EA96-4778-8219-AE739C982D13}" destId="{AA962095-F5BF-431C-8C56-DA32E6AE2C87}" srcOrd="0" destOrd="0" presId="urn:microsoft.com/office/officeart/2005/8/layout/list1"/>
    <dgm:cxn modelId="{04E6B105-7059-4213-9E4D-FF8A16E1A490}" type="presParOf" srcId="{E3C0F972-EA96-4778-8219-AE739C982D13}" destId="{EE012B02-9C4E-4D82-B0A3-701FE1EF2FB7}" srcOrd="1" destOrd="0" presId="urn:microsoft.com/office/officeart/2005/8/layout/list1"/>
    <dgm:cxn modelId="{235D31EB-A022-4447-8B5B-40A20FEB83FE}" type="presParOf" srcId="{249FBCA0-558E-44AD-A4FC-2E3A4F153C12}" destId="{EA148227-5D8D-40CF-A942-36AA931224E3}" srcOrd="9" destOrd="0" presId="urn:microsoft.com/office/officeart/2005/8/layout/list1"/>
    <dgm:cxn modelId="{C9618AD8-9F26-4910-8B9E-81911181171B}" type="presParOf" srcId="{249FBCA0-558E-44AD-A4FC-2E3A4F153C12}" destId="{1905B331-E1E4-4758-967E-0A335929D386}" srcOrd="10" destOrd="0" presId="urn:microsoft.com/office/officeart/2005/8/layout/list1"/>
    <dgm:cxn modelId="{8C5EB998-A592-42EE-8F7A-A6196F826EE6}" type="presParOf" srcId="{249FBCA0-558E-44AD-A4FC-2E3A4F153C12}" destId="{588BC282-29C3-4C12-86BB-9234137030BE}" srcOrd="11" destOrd="0" presId="urn:microsoft.com/office/officeart/2005/8/layout/list1"/>
    <dgm:cxn modelId="{A61F24F6-1F6E-4CCC-B0FB-E540E680657D}" type="presParOf" srcId="{249FBCA0-558E-44AD-A4FC-2E3A4F153C12}" destId="{6E19CE97-F6A9-4521-8FC7-333AEC0B77FE}" srcOrd="12" destOrd="0" presId="urn:microsoft.com/office/officeart/2005/8/layout/list1"/>
    <dgm:cxn modelId="{15121B5F-BAC5-4471-8D38-119380E75413}" type="presParOf" srcId="{6E19CE97-F6A9-4521-8FC7-333AEC0B77FE}" destId="{EA5F30D0-6BFB-462F-8BEB-150C75A1ACC4}" srcOrd="0" destOrd="0" presId="urn:microsoft.com/office/officeart/2005/8/layout/list1"/>
    <dgm:cxn modelId="{0996543F-1D68-4B05-8B77-F75CA2767972}" type="presParOf" srcId="{6E19CE97-F6A9-4521-8FC7-333AEC0B77FE}" destId="{B1F9F57E-BECB-48CA-9296-ED287810314F}" srcOrd="1" destOrd="0" presId="urn:microsoft.com/office/officeart/2005/8/layout/list1"/>
    <dgm:cxn modelId="{3F1EBE13-0A5C-4BBE-9273-855815C0BBF7}" type="presParOf" srcId="{249FBCA0-558E-44AD-A4FC-2E3A4F153C12}" destId="{7AA0FF6C-97A7-4D78-90CF-A0C965BD5606}" srcOrd="13" destOrd="0" presId="urn:microsoft.com/office/officeart/2005/8/layout/list1"/>
    <dgm:cxn modelId="{A954FAE6-D84E-48B2-B10E-DAB4B14836AF}" type="presParOf" srcId="{249FBCA0-558E-44AD-A4FC-2E3A4F153C12}" destId="{389DAB36-98C1-410E-B4EC-B9F9741130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3552EF-B5DB-4BED-A7B3-AA2F0B11B0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B1F59-4229-4FE6-B1A5-779D1B00629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RUBBER</a:t>
          </a:r>
          <a:endParaRPr lang="ru-RU" dirty="0">
            <a:solidFill>
              <a:schemeClr val="bg1"/>
            </a:solidFill>
          </a:endParaRPr>
        </a:p>
      </dgm:t>
    </dgm:pt>
    <dgm:pt modelId="{B38E8569-793A-4BCC-9972-90E0D196DEBE}" type="parTrans" cxnId="{9C7146A2-9954-43E5-BBB9-1FBD65D30486}">
      <dgm:prSet/>
      <dgm:spPr/>
      <dgm:t>
        <a:bodyPr/>
        <a:lstStyle/>
        <a:p>
          <a:endParaRPr lang="ru-RU"/>
        </a:p>
      </dgm:t>
    </dgm:pt>
    <dgm:pt modelId="{B5CA9FCB-7DC8-4171-8BF2-118507ABF59D}" type="sibTrans" cxnId="{9C7146A2-9954-43E5-BBB9-1FBD65D30486}">
      <dgm:prSet/>
      <dgm:spPr/>
      <dgm:t>
        <a:bodyPr/>
        <a:lstStyle/>
        <a:p>
          <a:endParaRPr lang="ru-RU"/>
        </a:p>
      </dgm:t>
    </dgm:pt>
    <dgm:pt modelId="{8194E097-714F-4B0A-A70E-1C1F257DC331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PAINTS</a:t>
          </a:r>
          <a:endParaRPr lang="ru-RU" dirty="0">
            <a:solidFill>
              <a:schemeClr val="bg1"/>
            </a:solidFill>
          </a:endParaRPr>
        </a:p>
      </dgm:t>
    </dgm:pt>
    <dgm:pt modelId="{4E0D7DDC-CB9D-4C8A-8933-21AC5DCF5943}" type="parTrans" cxnId="{9188BF20-ADD5-49B5-A8AB-2F403C716E5A}">
      <dgm:prSet/>
      <dgm:spPr/>
      <dgm:t>
        <a:bodyPr/>
        <a:lstStyle/>
        <a:p>
          <a:endParaRPr lang="ru-RU"/>
        </a:p>
      </dgm:t>
    </dgm:pt>
    <dgm:pt modelId="{7982913A-AB50-4623-95AB-DEB3D0FB2996}" type="sibTrans" cxnId="{9188BF20-ADD5-49B5-A8AB-2F403C716E5A}">
      <dgm:prSet/>
      <dgm:spPr/>
      <dgm:t>
        <a:bodyPr/>
        <a:lstStyle/>
        <a:p>
          <a:endParaRPr lang="ru-RU"/>
        </a:p>
      </dgm:t>
    </dgm:pt>
    <dgm:pt modelId="{5FAD1A80-386F-4399-9C17-FBB6341014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PENCIL</a:t>
          </a:r>
          <a:endParaRPr lang="ru-RU" dirty="0">
            <a:solidFill>
              <a:schemeClr val="bg1"/>
            </a:solidFill>
          </a:endParaRPr>
        </a:p>
      </dgm:t>
    </dgm:pt>
    <dgm:pt modelId="{60512D39-0995-4D18-9A10-342DF889A85C}" type="parTrans" cxnId="{60A3F1CD-7A96-437F-9B06-0AED4BA651C0}">
      <dgm:prSet/>
      <dgm:spPr/>
      <dgm:t>
        <a:bodyPr/>
        <a:lstStyle/>
        <a:p>
          <a:endParaRPr lang="ru-RU"/>
        </a:p>
      </dgm:t>
    </dgm:pt>
    <dgm:pt modelId="{1D8618CF-05A4-4A73-9F96-172F13E966F6}" type="sibTrans" cxnId="{60A3F1CD-7A96-437F-9B06-0AED4BA651C0}">
      <dgm:prSet/>
      <dgm:spPr/>
      <dgm:t>
        <a:bodyPr/>
        <a:lstStyle/>
        <a:p>
          <a:endParaRPr lang="ru-RU"/>
        </a:p>
      </dgm:t>
    </dgm:pt>
    <dgm:pt modelId="{97CA0C84-7158-49CC-B460-7F90A2DAC7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</a:t>
          </a:r>
          <a:endParaRPr lang="ru-RU" dirty="0">
            <a:solidFill>
              <a:schemeClr val="bg1"/>
            </a:solidFill>
          </a:endParaRPr>
        </a:p>
      </dgm:t>
    </dgm:pt>
    <dgm:pt modelId="{4E48D483-867A-43AE-BA6C-9C8ED8FF6EF2}" type="parTrans" cxnId="{E52272C2-AE72-421B-8E37-FEED2510F438}">
      <dgm:prSet/>
      <dgm:spPr/>
    </dgm:pt>
    <dgm:pt modelId="{60D6A976-E9F7-48F2-ADAE-07A9F233000C}" type="sibTrans" cxnId="{E52272C2-AE72-421B-8E37-FEED2510F438}">
      <dgm:prSet/>
      <dgm:spPr/>
    </dgm:pt>
    <dgm:pt modelId="{249FBCA0-558E-44AD-A4FC-2E3A4F153C12}" type="pres">
      <dgm:prSet presAssocID="{9C3552EF-B5DB-4BED-A7B3-AA2F0B11B0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DA9D-4ABA-45AD-9C4E-80C76439EE70}" type="pres">
      <dgm:prSet presAssocID="{739B1F59-4229-4FE6-B1A5-779D1B006294}" presName="parentLin" presStyleCnt="0"/>
      <dgm:spPr/>
    </dgm:pt>
    <dgm:pt modelId="{7375AFD1-B4A3-4C16-B8A7-B362B17DFEEC}" type="pres">
      <dgm:prSet presAssocID="{739B1F59-4229-4FE6-B1A5-779D1B0062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7CE1205-A313-4AFD-B8C6-872C8D14BCE3}" type="pres">
      <dgm:prSet presAssocID="{739B1F59-4229-4FE6-B1A5-779D1B0062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AAB72-C1B0-4345-A288-505AB33B12FB}" type="pres">
      <dgm:prSet presAssocID="{739B1F59-4229-4FE6-B1A5-779D1B006294}" presName="negativeSpace" presStyleCnt="0"/>
      <dgm:spPr/>
    </dgm:pt>
    <dgm:pt modelId="{8467DB0E-07AF-4AC8-A508-7A0E7AE3D80C}" type="pres">
      <dgm:prSet presAssocID="{739B1F59-4229-4FE6-B1A5-779D1B006294}" presName="childText" presStyleLbl="conFgAcc1" presStyleIdx="0" presStyleCnt="4">
        <dgm:presLayoutVars>
          <dgm:bulletEnabled val="1"/>
        </dgm:presLayoutVars>
      </dgm:prSet>
      <dgm:spPr/>
    </dgm:pt>
    <dgm:pt modelId="{74078BD4-D63B-4128-BD79-9B68D49352FF}" type="pres">
      <dgm:prSet presAssocID="{B5CA9FCB-7DC8-4171-8BF2-118507ABF59D}" presName="spaceBetweenRectangles" presStyleCnt="0"/>
      <dgm:spPr/>
    </dgm:pt>
    <dgm:pt modelId="{3DAE0EAC-1B21-4C9E-BCF3-30F157B625CE}" type="pres">
      <dgm:prSet presAssocID="{8194E097-714F-4B0A-A70E-1C1F257DC331}" presName="parentLin" presStyleCnt="0"/>
      <dgm:spPr/>
    </dgm:pt>
    <dgm:pt modelId="{C6F7B797-1E5D-4634-9FAF-78F68045031E}" type="pres">
      <dgm:prSet presAssocID="{8194E097-714F-4B0A-A70E-1C1F257DC33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36B4FA8-1E69-43F6-87FE-09C3E72E04DD}" type="pres">
      <dgm:prSet presAssocID="{8194E097-714F-4B0A-A70E-1C1F257DC3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A459B-82D1-4B37-91C6-4AF49E16A3DA}" type="pres">
      <dgm:prSet presAssocID="{8194E097-714F-4B0A-A70E-1C1F257DC331}" presName="negativeSpace" presStyleCnt="0"/>
      <dgm:spPr/>
    </dgm:pt>
    <dgm:pt modelId="{A4266442-13D2-4AFE-ACF0-3156EFE82EBA}" type="pres">
      <dgm:prSet presAssocID="{8194E097-714F-4B0A-A70E-1C1F257DC331}" presName="childText" presStyleLbl="conFgAcc1" presStyleIdx="1" presStyleCnt="4">
        <dgm:presLayoutVars>
          <dgm:bulletEnabled val="1"/>
        </dgm:presLayoutVars>
      </dgm:prSet>
      <dgm:spPr/>
    </dgm:pt>
    <dgm:pt modelId="{D5D987CF-370A-43D7-B62E-A3D48DF5917C}" type="pres">
      <dgm:prSet presAssocID="{7982913A-AB50-4623-95AB-DEB3D0FB2996}" presName="spaceBetweenRectangles" presStyleCnt="0"/>
      <dgm:spPr/>
    </dgm:pt>
    <dgm:pt modelId="{E3C0F972-EA96-4778-8219-AE739C982D13}" type="pres">
      <dgm:prSet presAssocID="{5FAD1A80-386F-4399-9C17-FBB6341014E4}" presName="parentLin" presStyleCnt="0"/>
      <dgm:spPr/>
    </dgm:pt>
    <dgm:pt modelId="{AA962095-F5BF-431C-8C56-DA32E6AE2C87}" type="pres">
      <dgm:prSet presAssocID="{5FAD1A80-386F-4399-9C17-FBB6341014E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E012B02-9C4E-4D82-B0A3-701FE1EF2FB7}" type="pres">
      <dgm:prSet presAssocID="{5FAD1A80-386F-4399-9C17-FBB6341014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8227-5D8D-40CF-A942-36AA931224E3}" type="pres">
      <dgm:prSet presAssocID="{5FAD1A80-386F-4399-9C17-FBB6341014E4}" presName="negativeSpace" presStyleCnt="0"/>
      <dgm:spPr/>
    </dgm:pt>
    <dgm:pt modelId="{1905B331-E1E4-4758-967E-0A335929D386}" type="pres">
      <dgm:prSet presAssocID="{5FAD1A80-386F-4399-9C17-FBB6341014E4}" presName="childText" presStyleLbl="conFgAcc1" presStyleIdx="2" presStyleCnt="4">
        <dgm:presLayoutVars>
          <dgm:bulletEnabled val="1"/>
        </dgm:presLayoutVars>
      </dgm:prSet>
      <dgm:spPr/>
    </dgm:pt>
    <dgm:pt modelId="{588BC282-29C3-4C12-86BB-9234137030BE}" type="pres">
      <dgm:prSet presAssocID="{1D8618CF-05A4-4A73-9F96-172F13E966F6}" presName="spaceBetweenRectangles" presStyleCnt="0"/>
      <dgm:spPr/>
    </dgm:pt>
    <dgm:pt modelId="{A9D5C597-BEAC-42EE-9F7B-CD1D4B34F24E}" type="pres">
      <dgm:prSet presAssocID="{97CA0C84-7158-49CC-B460-7F90A2DAC7E4}" presName="parentLin" presStyleCnt="0"/>
      <dgm:spPr/>
    </dgm:pt>
    <dgm:pt modelId="{9577129E-67C1-4A2D-AB1B-D475B26C9968}" type="pres">
      <dgm:prSet presAssocID="{97CA0C84-7158-49CC-B460-7F90A2DAC7E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14CA5AC-1F7F-43C7-9F5D-04D39C9A87D3}" type="pres">
      <dgm:prSet presAssocID="{97CA0C84-7158-49CC-B460-7F90A2DAC7E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651CD-BA72-486A-9C78-FF7968DDC57A}" type="pres">
      <dgm:prSet presAssocID="{97CA0C84-7158-49CC-B460-7F90A2DAC7E4}" presName="negativeSpace" presStyleCnt="0"/>
      <dgm:spPr/>
    </dgm:pt>
    <dgm:pt modelId="{2DEA58C2-2285-419D-AAF4-343A8812DA6C}" type="pres">
      <dgm:prSet presAssocID="{97CA0C84-7158-49CC-B460-7F90A2DAC7E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7146A2-9954-43E5-BBB9-1FBD65D30486}" srcId="{9C3552EF-B5DB-4BED-A7B3-AA2F0B11B0AC}" destId="{739B1F59-4229-4FE6-B1A5-779D1B006294}" srcOrd="0" destOrd="0" parTransId="{B38E8569-793A-4BCC-9972-90E0D196DEBE}" sibTransId="{B5CA9FCB-7DC8-4171-8BF2-118507ABF59D}"/>
    <dgm:cxn modelId="{3B38DDDA-D412-4F88-A6C6-7E306A1C9AFB}" type="presOf" srcId="{5FAD1A80-386F-4399-9C17-FBB6341014E4}" destId="{EE012B02-9C4E-4D82-B0A3-701FE1EF2FB7}" srcOrd="1" destOrd="0" presId="urn:microsoft.com/office/officeart/2005/8/layout/list1"/>
    <dgm:cxn modelId="{BAD83E93-BAE7-498E-9EF7-188E8B0BE4E7}" type="presOf" srcId="{739B1F59-4229-4FE6-B1A5-779D1B006294}" destId="{67CE1205-A313-4AFD-B8C6-872C8D14BCE3}" srcOrd="1" destOrd="0" presId="urn:microsoft.com/office/officeart/2005/8/layout/list1"/>
    <dgm:cxn modelId="{A52FD943-20D7-46FA-9BA2-A83CAB7FDF1F}" type="presOf" srcId="{739B1F59-4229-4FE6-B1A5-779D1B006294}" destId="{7375AFD1-B4A3-4C16-B8A7-B362B17DFEEC}" srcOrd="0" destOrd="0" presId="urn:microsoft.com/office/officeart/2005/8/layout/list1"/>
    <dgm:cxn modelId="{F9D83A84-21B4-4EF5-8C4C-20775043B9AE}" type="presOf" srcId="{8194E097-714F-4B0A-A70E-1C1F257DC331}" destId="{C6F7B797-1E5D-4634-9FAF-78F68045031E}" srcOrd="0" destOrd="0" presId="urn:microsoft.com/office/officeart/2005/8/layout/list1"/>
    <dgm:cxn modelId="{2426A200-8E26-4BDA-BE25-772DA5B004EC}" type="presOf" srcId="{97CA0C84-7158-49CC-B460-7F90A2DAC7E4}" destId="{9577129E-67C1-4A2D-AB1B-D475B26C9968}" srcOrd="0" destOrd="0" presId="urn:microsoft.com/office/officeart/2005/8/layout/list1"/>
    <dgm:cxn modelId="{23D1BB31-298C-4183-8680-E8F61B9A7CC4}" type="presOf" srcId="{97CA0C84-7158-49CC-B460-7F90A2DAC7E4}" destId="{914CA5AC-1F7F-43C7-9F5D-04D39C9A87D3}" srcOrd="1" destOrd="0" presId="urn:microsoft.com/office/officeart/2005/8/layout/list1"/>
    <dgm:cxn modelId="{DEB51EE6-A4D0-4845-B43C-CFEA1974166F}" type="presOf" srcId="{5FAD1A80-386F-4399-9C17-FBB6341014E4}" destId="{AA962095-F5BF-431C-8C56-DA32E6AE2C87}" srcOrd="0" destOrd="0" presId="urn:microsoft.com/office/officeart/2005/8/layout/list1"/>
    <dgm:cxn modelId="{9188BF20-ADD5-49B5-A8AB-2F403C716E5A}" srcId="{9C3552EF-B5DB-4BED-A7B3-AA2F0B11B0AC}" destId="{8194E097-714F-4B0A-A70E-1C1F257DC331}" srcOrd="1" destOrd="0" parTransId="{4E0D7DDC-CB9D-4C8A-8933-21AC5DCF5943}" sibTransId="{7982913A-AB50-4623-95AB-DEB3D0FB2996}"/>
    <dgm:cxn modelId="{A3A75C9C-F1D3-48A1-8BCB-46ED3412CE2A}" type="presOf" srcId="{8194E097-714F-4B0A-A70E-1C1F257DC331}" destId="{B36B4FA8-1E69-43F6-87FE-09C3E72E04DD}" srcOrd="1" destOrd="0" presId="urn:microsoft.com/office/officeart/2005/8/layout/list1"/>
    <dgm:cxn modelId="{2F04A39F-7AF6-4BA6-955D-90B01DB4B18C}" type="presOf" srcId="{9C3552EF-B5DB-4BED-A7B3-AA2F0B11B0AC}" destId="{249FBCA0-558E-44AD-A4FC-2E3A4F153C12}" srcOrd="0" destOrd="0" presId="urn:microsoft.com/office/officeart/2005/8/layout/list1"/>
    <dgm:cxn modelId="{E52272C2-AE72-421B-8E37-FEED2510F438}" srcId="{9C3552EF-B5DB-4BED-A7B3-AA2F0B11B0AC}" destId="{97CA0C84-7158-49CC-B460-7F90A2DAC7E4}" srcOrd="3" destOrd="0" parTransId="{4E48D483-867A-43AE-BA6C-9C8ED8FF6EF2}" sibTransId="{60D6A976-E9F7-48F2-ADAE-07A9F233000C}"/>
    <dgm:cxn modelId="{60A3F1CD-7A96-437F-9B06-0AED4BA651C0}" srcId="{9C3552EF-B5DB-4BED-A7B3-AA2F0B11B0AC}" destId="{5FAD1A80-386F-4399-9C17-FBB6341014E4}" srcOrd="2" destOrd="0" parTransId="{60512D39-0995-4D18-9A10-342DF889A85C}" sibTransId="{1D8618CF-05A4-4A73-9F96-172F13E966F6}"/>
    <dgm:cxn modelId="{1561EF22-4683-4597-B6D7-CBCDF8D604A3}" type="presParOf" srcId="{249FBCA0-558E-44AD-A4FC-2E3A4F153C12}" destId="{6F76DA9D-4ABA-45AD-9C4E-80C76439EE70}" srcOrd="0" destOrd="0" presId="urn:microsoft.com/office/officeart/2005/8/layout/list1"/>
    <dgm:cxn modelId="{2A852255-0B5C-45DC-866A-ACCCAF28CB83}" type="presParOf" srcId="{6F76DA9D-4ABA-45AD-9C4E-80C76439EE70}" destId="{7375AFD1-B4A3-4C16-B8A7-B362B17DFEEC}" srcOrd="0" destOrd="0" presId="urn:microsoft.com/office/officeart/2005/8/layout/list1"/>
    <dgm:cxn modelId="{688B14AD-4344-4AA8-8BA3-7367F45BE31D}" type="presParOf" srcId="{6F76DA9D-4ABA-45AD-9C4E-80C76439EE70}" destId="{67CE1205-A313-4AFD-B8C6-872C8D14BCE3}" srcOrd="1" destOrd="0" presId="urn:microsoft.com/office/officeart/2005/8/layout/list1"/>
    <dgm:cxn modelId="{8D8EFAD6-2B6A-41F3-86EE-57C3293BAA5C}" type="presParOf" srcId="{249FBCA0-558E-44AD-A4FC-2E3A4F153C12}" destId="{ECAAAB72-C1B0-4345-A288-505AB33B12FB}" srcOrd="1" destOrd="0" presId="urn:microsoft.com/office/officeart/2005/8/layout/list1"/>
    <dgm:cxn modelId="{3E78C75C-284D-4F77-85CF-06B0FFA6FF88}" type="presParOf" srcId="{249FBCA0-558E-44AD-A4FC-2E3A4F153C12}" destId="{8467DB0E-07AF-4AC8-A508-7A0E7AE3D80C}" srcOrd="2" destOrd="0" presId="urn:microsoft.com/office/officeart/2005/8/layout/list1"/>
    <dgm:cxn modelId="{DCAC29DB-0B70-4F70-A18A-72CAE10451F9}" type="presParOf" srcId="{249FBCA0-558E-44AD-A4FC-2E3A4F153C12}" destId="{74078BD4-D63B-4128-BD79-9B68D49352FF}" srcOrd="3" destOrd="0" presId="urn:microsoft.com/office/officeart/2005/8/layout/list1"/>
    <dgm:cxn modelId="{8368C9B6-14DE-4578-AD71-1C23D40141A3}" type="presParOf" srcId="{249FBCA0-558E-44AD-A4FC-2E3A4F153C12}" destId="{3DAE0EAC-1B21-4C9E-BCF3-30F157B625CE}" srcOrd="4" destOrd="0" presId="urn:microsoft.com/office/officeart/2005/8/layout/list1"/>
    <dgm:cxn modelId="{1E9B1C1B-5467-452B-A938-E940E6903754}" type="presParOf" srcId="{3DAE0EAC-1B21-4C9E-BCF3-30F157B625CE}" destId="{C6F7B797-1E5D-4634-9FAF-78F68045031E}" srcOrd="0" destOrd="0" presId="urn:microsoft.com/office/officeart/2005/8/layout/list1"/>
    <dgm:cxn modelId="{1E5660A7-8D73-44D0-A643-E507CC2C6893}" type="presParOf" srcId="{3DAE0EAC-1B21-4C9E-BCF3-30F157B625CE}" destId="{B36B4FA8-1E69-43F6-87FE-09C3E72E04DD}" srcOrd="1" destOrd="0" presId="urn:microsoft.com/office/officeart/2005/8/layout/list1"/>
    <dgm:cxn modelId="{3988DF18-1C8A-4A4E-A238-B5A2E66126CA}" type="presParOf" srcId="{249FBCA0-558E-44AD-A4FC-2E3A4F153C12}" destId="{94FA459B-82D1-4B37-91C6-4AF49E16A3DA}" srcOrd="5" destOrd="0" presId="urn:microsoft.com/office/officeart/2005/8/layout/list1"/>
    <dgm:cxn modelId="{780EF7BF-778F-4DB7-B7A9-F2FACA617D10}" type="presParOf" srcId="{249FBCA0-558E-44AD-A4FC-2E3A4F153C12}" destId="{A4266442-13D2-4AFE-ACF0-3156EFE82EBA}" srcOrd="6" destOrd="0" presId="urn:microsoft.com/office/officeart/2005/8/layout/list1"/>
    <dgm:cxn modelId="{F851DAF3-E8F3-4AC9-B57A-9A15DBF4E8BB}" type="presParOf" srcId="{249FBCA0-558E-44AD-A4FC-2E3A4F153C12}" destId="{D5D987CF-370A-43D7-B62E-A3D48DF5917C}" srcOrd="7" destOrd="0" presId="urn:microsoft.com/office/officeart/2005/8/layout/list1"/>
    <dgm:cxn modelId="{E058C869-F2C4-4E27-864D-FF7D7D6BDEDC}" type="presParOf" srcId="{249FBCA0-558E-44AD-A4FC-2E3A4F153C12}" destId="{E3C0F972-EA96-4778-8219-AE739C982D13}" srcOrd="8" destOrd="0" presId="urn:microsoft.com/office/officeart/2005/8/layout/list1"/>
    <dgm:cxn modelId="{AFA1A8C8-57F7-4299-9E5B-BAD9803DBD31}" type="presParOf" srcId="{E3C0F972-EA96-4778-8219-AE739C982D13}" destId="{AA962095-F5BF-431C-8C56-DA32E6AE2C87}" srcOrd="0" destOrd="0" presId="urn:microsoft.com/office/officeart/2005/8/layout/list1"/>
    <dgm:cxn modelId="{902BC292-3550-4F09-9303-00BA8A37612A}" type="presParOf" srcId="{E3C0F972-EA96-4778-8219-AE739C982D13}" destId="{EE012B02-9C4E-4D82-B0A3-701FE1EF2FB7}" srcOrd="1" destOrd="0" presId="urn:microsoft.com/office/officeart/2005/8/layout/list1"/>
    <dgm:cxn modelId="{1778915B-AAE4-449F-B61C-E3D751C55B41}" type="presParOf" srcId="{249FBCA0-558E-44AD-A4FC-2E3A4F153C12}" destId="{EA148227-5D8D-40CF-A942-36AA931224E3}" srcOrd="9" destOrd="0" presId="urn:microsoft.com/office/officeart/2005/8/layout/list1"/>
    <dgm:cxn modelId="{9B298769-473E-419B-A3D2-F33D27329788}" type="presParOf" srcId="{249FBCA0-558E-44AD-A4FC-2E3A4F153C12}" destId="{1905B331-E1E4-4758-967E-0A335929D386}" srcOrd="10" destOrd="0" presId="urn:microsoft.com/office/officeart/2005/8/layout/list1"/>
    <dgm:cxn modelId="{9F641A31-53C2-42D5-AD3B-402646A739DE}" type="presParOf" srcId="{249FBCA0-558E-44AD-A4FC-2E3A4F153C12}" destId="{588BC282-29C3-4C12-86BB-9234137030BE}" srcOrd="11" destOrd="0" presId="urn:microsoft.com/office/officeart/2005/8/layout/list1"/>
    <dgm:cxn modelId="{C76D9362-C651-474B-B24E-5E83AEAE8975}" type="presParOf" srcId="{249FBCA0-558E-44AD-A4FC-2E3A4F153C12}" destId="{A9D5C597-BEAC-42EE-9F7B-CD1D4B34F24E}" srcOrd="12" destOrd="0" presId="urn:microsoft.com/office/officeart/2005/8/layout/list1"/>
    <dgm:cxn modelId="{06F91411-D345-45A4-93BB-BE325B30B27C}" type="presParOf" srcId="{A9D5C597-BEAC-42EE-9F7B-CD1D4B34F24E}" destId="{9577129E-67C1-4A2D-AB1B-D475B26C9968}" srcOrd="0" destOrd="0" presId="urn:microsoft.com/office/officeart/2005/8/layout/list1"/>
    <dgm:cxn modelId="{75D5AF0C-51A1-458B-9188-BE2AB9F4EC99}" type="presParOf" srcId="{A9D5C597-BEAC-42EE-9F7B-CD1D4B34F24E}" destId="{914CA5AC-1F7F-43C7-9F5D-04D39C9A87D3}" srcOrd="1" destOrd="0" presId="urn:microsoft.com/office/officeart/2005/8/layout/list1"/>
    <dgm:cxn modelId="{D5246713-A24D-4A9C-ACB1-B49D744D3666}" type="presParOf" srcId="{249FBCA0-558E-44AD-A4FC-2E3A4F153C12}" destId="{2D0651CD-BA72-486A-9C78-FF7968DDC57A}" srcOrd="13" destOrd="0" presId="urn:microsoft.com/office/officeart/2005/8/layout/list1"/>
    <dgm:cxn modelId="{DA9732FC-C5CB-4C8F-8C70-885E3587313F}" type="presParOf" srcId="{249FBCA0-558E-44AD-A4FC-2E3A4F153C12}" destId="{2DEA58C2-2285-419D-AAF4-343A8812DA6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3552EF-B5DB-4BED-A7B3-AA2F0B11B0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B1F59-4229-4FE6-B1A5-779D1B00629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RUBBER</a:t>
          </a:r>
          <a:endParaRPr lang="ru-RU" dirty="0">
            <a:solidFill>
              <a:schemeClr val="bg1"/>
            </a:solidFill>
          </a:endParaRPr>
        </a:p>
      </dgm:t>
    </dgm:pt>
    <dgm:pt modelId="{B38E8569-793A-4BCC-9972-90E0D196DEBE}" type="parTrans" cxnId="{9C7146A2-9954-43E5-BBB9-1FBD65D30486}">
      <dgm:prSet/>
      <dgm:spPr/>
      <dgm:t>
        <a:bodyPr/>
        <a:lstStyle/>
        <a:p>
          <a:endParaRPr lang="ru-RU"/>
        </a:p>
      </dgm:t>
    </dgm:pt>
    <dgm:pt modelId="{B5CA9FCB-7DC8-4171-8BF2-118507ABF59D}" type="sibTrans" cxnId="{9C7146A2-9954-43E5-BBB9-1FBD65D30486}">
      <dgm:prSet/>
      <dgm:spPr/>
      <dgm:t>
        <a:bodyPr/>
        <a:lstStyle/>
        <a:p>
          <a:endParaRPr lang="ru-RU"/>
        </a:p>
      </dgm:t>
    </dgm:pt>
    <dgm:pt modelId="{8194E097-714F-4B0A-A70E-1C1F257DC331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PAINTS</a:t>
          </a:r>
          <a:endParaRPr lang="ru-RU" dirty="0">
            <a:solidFill>
              <a:schemeClr val="bg1"/>
            </a:solidFill>
          </a:endParaRPr>
        </a:p>
      </dgm:t>
    </dgm:pt>
    <dgm:pt modelId="{4E0D7DDC-CB9D-4C8A-8933-21AC5DCF5943}" type="parTrans" cxnId="{9188BF20-ADD5-49B5-A8AB-2F403C716E5A}">
      <dgm:prSet/>
      <dgm:spPr/>
      <dgm:t>
        <a:bodyPr/>
        <a:lstStyle/>
        <a:p>
          <a:endParaRPr lang="ru-RU"/>
        </a:p>
      </dgm:t>
    </dgm:pt>
    <dgm:pt modelId="{7982913A-AB50-4623-95AB-DEB3D0FB2996}" type="sibTrans" cxnId="{9188BF20-ADD5-49B5-A8AB-2F403C716E5A}">
      <dgm:prSet/>
      <dgm:spPr/>
      <dgm:t>
        <a:bodyPr/>
        <a:lstStyle/>
        <a:p>
          <a:endParaRPr lang="ru-RU"/>
        </a:p>
      </dgm:t>
    </dgm:pt>
    <dgm:pt modelId="{5FAD1A80-386F-4399-9C17-FBB6341014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PENCIL</a:t>
          </a:r>
          <a:endParaRPr lang="ru-RU" dirty="0">
            <a:solidFill>
              <a:schemeClr val="bg1"/>
            </a:solidFill>
          </a:endParaRPr>
        </a:p>
      </dgm:t>
    </dgm:pt>
    <dgm:pt modelId="{60512D39-0995-4D18-9A10-342DF889A85C}" type="parTrans" cxnId="{60A3F1CD-7A96-437F-9B06-0AED4BA651C0}">
      <dgm:prSet/>
      <dgm:spPr/>
      <dgm:t>
        <a:bodyPr/>
        <a:lstStyle/>
        <a:p>
          <a:endParaRPr lang="ru-RU"/>
        </a:p>
      </dgm:t>
    </dgm:pt>
    <dgm:pt modelId="{1D8618CF-05A4-4A73-9F96-172F13E966F6}" type="sibTrans" cxnId="{60A3F1CD-7A96-437F-9B06-0AED4BA651C0}">
      <dgm:prSet/>
      <dgm:spPr/>
      <dgm:t>
        <a:bodyPr/>
        <a:lstStyle/>
        <a:p>
          <a:endParaRPr lang="ru-RU"/>
        </a:p>
      </dgm:t>
    </dgm:pt>
    <dgm:pt modelId="{97CA0C84-7158-49CC-B460-7F90A2DAC7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PEN</a:t>
          </a:r>
          <a:endParaRPr lang="ru-RU" dirty="0">
            <a:solidFill>
              <a:schemeClr val="bg1"/>
            </a:solidFill>
          </a:endParaRPr>
        </a:p>
      </dgm:t>
    </dgm:pt>
    <dgm:pt modelId="{4E48D483-867A-43AE-BA6C-9C8ED8FF6EF2}" type="parTrans" cxnId="{E52272C2-AE72-421B-8E37-FEED2510F438}">
      <dgm:prSet/>
      <dgm:spPr/>
    </dgm:pt>
    <dgm:pt modelId="{60D6A976-E9F7-48F2-ADAE-07A9F233000C}" type="sibTrans" cxnId="{E52272C2-AE72-421B-8E37-FEED2510F438}">
      <dgm:prSet/>
      <dgm:spPr/>
    </dgm:pt>
    <dgm:pt modelId="{249FBCA0-558E-44AD-A4FC-2E3A4F153C12}" type="pres">
      <dgm:prSet presAssocID="{9C3552EF-B5DB-4BED-A7B3-AA2F0B11B0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DA9D-4ABA-45AD-9C4E-80C76439EE70}" type="pres">
      <dgm:prSet presAssocID="{739B1F59-4229-4FE6-B1A5-779D1B006294}" presName="parentLin" presStyleCnt="0"/>
      <dgm:spPr/>
    </dgm:pt>
    <dgm:pt modelId="{7375AFD1-B4A3-4C16-B8A7-B362B17DFEEC}" type="pres">
      <dgm:prSet presAssocID="{739B1F59-4229-4FE6-B1A5-779D1B0062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7CE1205-A313-4AFD-B8C6-872C8D14BCE3}" type="pres">
      <dgm:prSet presAssocID="{739B1F59-4229-4FE6-B1A5-779D1B0062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AAB72-C1B0-4345-A288-505AB33B12FB}" type="pres">
      <dgm:prSet presAssocID="{739B1F59-4229-4FE6-B1A5-779D1B006294}" presName="negativeSpace" presStyleCnt="0"/>
      <dgm:spPr/>
    </dgm:pt>
    <dgm:pt modelId="{8467DB0E-07AF-4AC8-A508-7A0E7AE3D80C}" type="pres">
      <dgm:prSet presAssocID="{739B1F59-4229-4FE6-B1A5-779D1B006294}" presName="childText" presStyleLbl="conFgAcc1" presStyleIdx="0" presStyleCnt="4">
        <dgm:presLayoutVars>
          <dgm:bulletEnabled val="1"/>
        </dgm:presLayoutVars>
      </dgm:prSet>
      <dgm:spPr/>
    </dgm:pt>
    <dgm:pt modelId="{74078BD4-D63B-4128-BD79-9B68D49352FF}" type="pres">
      <dgm:prSet presAssocID="{B5CA9FCB-7DC8-4171-8BF2-118507ABF59D}" presName="spaceBetweenRectangles" presStyleCnt="0"/>
      <dgm:spPr/>
    </dgm:pt>
    <dgm:pt modelId="{3DAE0EAC-1B21-4C9E-BCF3-30F157B625CE}" type="pres">
      <dgm:prSet presAssocID="{8194E097-714F-4B0A-A70E-1C1F257DC331}" presName="parentLin" presStyleCnt="0"/>
      <dgm:spPr/>
    </dgm:pt>
    <dgm:pt modelId="{C6F7B797-1E5D-4634-9FAF-78F68045031E}" type="pres">
      <dgm:prSet presAssocID="{8194E097-714F-4B0A-A70E-1C1F257DC33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36B4FA8-1E69-43F6-87FE-09C3E72E04DD}" type="pres">
      <dgm:prSet presAssocID="{8194E097-714F-4B0A-A70E-1C1F257DC3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A459B-82D1-4B37-91C6-4AF49E16A3DA}" type="pres">
      <dgm:prSet presAssocID="{8194E097-714F-4B0A-A70E-1C1F257DC331}" presName="negativeSpace" presStyleCnt="0"/>
      <dgm:spPr/>
    </dgm:pt>
    <dgm:pt modelId="{A4266442-13D2-4AFE-ACF0-3156EFE82EBA}" type="pres">
      <dgm:prSet presAssocID="{8194E097-714F-4B0A-A70E-1C1F257DC331}" presName="childText" presStyleLbl="conFgAcc1" presStyleIdx="1" presStyleCnt="4">
        <dgm:presLayoutVars>
          <dgm:bulletEnabled val="1"/>
        </dgm:presLayoutVars>
      </dgm:prSet>
      <dgm:spPr/>
    </dgm:pt>
    <dgm:pt modelId="{D5D987CF-370A-43D7-B62E-A3D48DF5917C}" type="pres">
      <dgm:prSet presAssocID="{7982913A-AB50-4623-95AB-DEB3D0FB2996}" presName="spaceBetweenRectangles" presStyleCnt="0"/>
      <dgm:spPr/>
    </dgm:pt>
    <dgm:pt modelId="{E3C0F972-EA96-4778-8219-AE739C982D13}" type="pres">
      <dgm:prSet presAssocID="{5FAD1A80-386F-4399-9C17-FBB6341014E4}" presName="parentLin" presStyleCnt="0"/>
      <dgm:spPr/>
    </dgm:pt>
    <dgm:pt modelId="{AA962095-F5BF-431C-8C56-DA32E6AE2C87}" type="pres">
      <dgm:prSet presAssocID="{5FAD1A80-386F-4399-9C17-FBB6341014E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E012B02-9C4E-4D82-B0A3-701FE1EF2FB7}" type="pres">
      <dgm:prSet presAssocID="{5FAD1A80-386F-4399-9C17-FBB6341014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8227-5D8D-40CF-A942-36AA931224E3}" type="pres">
      <dgm:prSet presAssocID="{5FAD1A80-386F-4399-9C17-FBB6341014E4}" presName="negativeSpace" presStyleCnt="0"/>
      <dgm:spPr/>
    </dgm:pt>
    <dgm:pt modelId="{1905B331-E1E4-4758-967E-0A335929D386}" type="pres">
      <dgm:prSet presAssocID="{5FAD1A80-386F-4399-9C17-FBB6341014E4}" presName="childText" presStyleLbl="conFgAcc1" presStyleIdx="2" presStyleCnt="4">
        <dgm:presLayoutVars>
          <dgm:bulletEnabled val="1"/>
        </dgm:presLayoutVars>
      </dgm:prSet>
      <dgm:spPr/>
    </dgm:pt>
    <dgm:pt modelId="{588BC282-29C3-4C12-86BB-9234137030BE}" type="pres">
      <dgm:prSet presAssocID="{1D8618CF-05A4-4A73-9F96-172F13E966F6}" presName="spaceBetweenRectangles" presStyleCnt="0"/>
      <dgm:spPr/>
    </dgm:pt>
    <dgm:pt modelId="{A9D5C597-BEAC-42EE-9F7B-CD1D4B34F24E}" type="pres">
      <dgm:prSet presAssocID="{97CA0C84-7158-49CC-B460-7F90A2DAC7E4}" presName="parentLin" presStyleCnt="0"/>
      <dgm:spPr/>
    </dgm:pt>
    <dgm:pt modelId="{9577129E-67C1-4A2D-AB1B-D475B26C9968}" type="pres">
      <dgm:prSet presAssocID="{97CA0C84-7158-49CC-B460-7F90A2DAC7E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14CA5AC-1F7F-43C7-9F5D-04D39C9A87D3}" type="pres">
      <dgm:prSet presAssocID="{97CA0C84-7158-49CC-B460-7F90A2DAC7E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651CD-BA72-486A-9C78-FF7968DDC57A}" type="pres">
      <dgm:prSet presAssocID="{97CA0C84-7158-49CC-B460-7F90A2DAC7E4}" presName="negativeSpace" presStyleCnt="0"/>
      <dgm:spPr/>
    </dgm:pt>
    <dgm:pt modelId="{2DEA58C2-2285-419D-AAF4-343A8812DA6C}" type="pres">
      <dgm:prSet presAssocID="{97CA0C84-7158-49CC-B460-7F90A2DAC7E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697FE5F-7CBA-4105-91D0-4ECD3335B672}" type="presOf" srcId="{97CA0C84-7158-49CC-B460-7F90A2DAC7E4}" destId="{914CA5AC-1F7F-43C7-9F5D-04D39C9A87D3}" srcOrd="1" destOrd="0" presId="urn:microsoft.com/office/officeart/2005/8/layout/list1"/>
    <dgm:cxn modelId="{C215C4C1-7B79-4391-A048-BCDD89AA6A44}" type="presOf" srcId="{97CA0C84-7158-49CC-B460-7F90A2DAC7E4}" destId="{9577129E-67C1-4A2D-AB1B-D475B26C9968}" srcOrd="0" destOrd="0" presId="urn:microsoft.com/office/officeart/2005/8/layout/list1"/>
    <dgm:cxn modelId="{9C7146A2-9954-43E5-BBB9-1FBD65D30486}" srcId="{9C3552EF-B5DB-4BED-A7B3-AA2F0B11B0AC}" destId="{739B1F59-4229-4FE6-B1A5-779D1B006294}" srcOrd="0" destOrd="0" parTransId="{B38E8569-793A-4BCC-9972-90E0D196DEBE}" sibTransId="{B5CA9FCB-7DC8-4171-8BF2-118507ABF59D}"/>
    <dgm:cxn modelId="{43C5D073-8A4B-4C07-89A7-3986487F7F13}" type="presOf" srcId="{8194E097-714F-4B0A-A70E-1C1F257DC331}" destId="{C6F7B797-1E5D-4634-9FAF-78F68045031E}" srcOrd="0" destOrd="0" presId="urn:microsoft.com/office/officeart/2005/8/layout/list1"/>
    <dgm:cxn modelId="{E52272C2-AE72-421B-8E37-FEED2510F438}" srcId="{9C3552EF-B5DB-4BED-A7B3-AA2F0B11B0AC}" destId="{97CA0C84-7158-49CC-B460-7F90A2DAC7E4}" srcOrd="3" destOrd="0" parTransId="{4E48D483-867A-43AE-BA6C-9C8ED8FF6EF2}" sibTransId="{60D6A976-E9F7-48F2-ADAE-07A9F233000C}"/>
    <dgm:cxn modelId="{38D21861-C125-4BDB-ACBA-EDD5311AA633}" type="presOf" srcId="{9C3552EF-B5DB-4BED-A7B3-AA2F0B11B0AC}" destId="{249FBCA0-558E-44AD-A4FC-2E3A4F153C12}" srcOrd="0" destOrd="0" presId="urn:microsoft.com/office/officeart/2005/8/layout/list1"/>
    <dgm:cxn modelId="{9188BF20-ADD5-49B5-A8AB-2F403C716E5A}" srcId="{9C3552EF-B5DB-4BED-A7B3-AA2F0B11B0AC}" destId="{8194E097-714F-4B0A-A70E-1C1F257DC331}" srcOrd="1" destOrd="0" parTransId="{4E0D7DDC-CB9D-4C8A-8933-21AC5DCF5943}" sibTransId="{7982913A-AB50-4623-95AB-DEB3D0FB2996}"/>
    <dgm:cxn modelId="{60A3F1CD-7A96-437F-9B06-0AED4BA651C0}" srcId="{9C3552EF-B5DB-4BED-A7B3-AA2F0B11B0AC}" destId="{5FAD1A80-386F-4399-9C17-FBB6341014E4}" srcOrd="2" destOrd="0" parTransId="{60512D39-0995-4D18-9A10-342DF889A85C}" sibTransId="{1D8618CF-05A4-4A73-9F96-172F13E966F6}"/>
    <dgm:cxn modelId="{28EC1BC7-6872-4EE9-855E-E55DEECD6580}" type="presOf" srcId="{5FAD1A80-386F-4399-9C17-FBB6341014E4}" destId="{EE012B02-9C4E-4D82-B0A3-701FE1EF2FB7}" srcOrd="1" destOrd="0" presId="urn:microsoft.com/office/officeart/2005/8/layout/list1"/>
    <dgm:cxn modelId="{6D0E6663-D9E0-4471-A586-0FE0AF5C90A2}" type="presOf" srcId="{739B1F59-4229-4FE6-B1A5-779D1B006294}" destId="{7375AFD1-B4A3-4C16-B8A7-B362B17DFEEC}" srcOrd="0" destOrd="0" presId="urn:microsoft.com/office/officeart/2005/8/layout/list1"/>
    <dgm:cxn modelId="{A9CCCB9B-A4F7-48A8-B0BA-61F4C7478791}" type="presOf" srcId="{5FAD1A80-386F-4399-9C17-FBB6341014E4}" destId="{AA962095-F5BF-431C-8C56-DA32E6AE2C87}" srcOrd="0" destOrd="0" presId="urn:microsoft.com/office/officeart/2005/8/layout/list1"/>
    <dgm:cxn modelId="{DE643C26-DBE7-4EA9-A5EE-A2B58FFC3E72}" type="presOf" srcId="{739B1F59-4229-4FE6-B1A5-779D1B006294}" destId="{67CE1205-A313-4AFD-B8C6-872C8D14BCE3}" srcOrd="1" destOrd="0" presId="urn:microsoft.com/office/officeart/2005/8/layout/list1"/>
    <dgm:cxn modelId="{C50EC208-8493-45E3-A04D-F114C736D4BA}" type="presOf" srcId="{8194E097-714F-4B0A-A70E-1C1F257DC331}" destId="{B36B4FA8-1E69-43F6-87FE-09C3E72E04DD}" srcOrd="1" destOrd="0" presId="urn:microsoft.com/office/officeart/2005/8/layout/list1"/>
    <dgm:cxn modelId="{5AC1D2E2-3AF0-4B27-A525-9D1E6C1AF1F5}" type="presParOf" srcId="{249FBCA0-558E-44AD-A4FC-2E3A4F153C12}" destId="{6F76DA9D-4ABA-45AD-9C4E-80C76439EE70}" srcOrd="0" destOrd="0" presId="urn:microsoft.com/office/officeart/2005/8/layout/list1"/>
    <dgm:cxn modelId="{1B2FF3D3-A28E-4935-BA8F-B1C356F84393}" type="presParOf" srcId="{6F76DA9D-4ABA-45AD-9C4E-80C76439EE70}" destId="{7375AFD1-B4A3-4C16-B8A7-B362B17DFEEC}" srcOrd="0" destOrd="0" presId="urn:microsoft.com/office/officeart/2005/8/layout/list1"/>
    <dgm:cxn modelId="{BC94E88C-0A6D-4802-965E-72D2565F9C21}" type="presParOf" srcId="{6F76DA9D-4ABA-45AD-9C4E-80C76439EE70}" destId="{67CE1205-A313-4AFD-B8C6-872C8D14BCE3}" srcOrd="1" destOrd="0" presId="urn:microsoft.com/office/officeart/2005/8/layout/list1"/>
    <dgm:cxn modelId="{EAB19520-A570-4927-BE73-14BB5FD1B1D2}" type="presParOf" srcId="{249FBCA0-558E-44AD-A4FC-2E3A4F153C12}" destId="{ECAAAB72-C1B0-4345-A288-505AB33B12FB}" srcOrd="1" destOrd="0" presId="urn:microsoft.com/office/officeart/2005/8/layout/list1"/>
    <dgm:cxn modelId="{D8A461C7-146A-4E88-A22F-FDE5F946408E}" type="presParOf" srcId="{249FBCA0-558E-44AD-A4FC-2E3A4F153C12}" destId="{8467DB0E-07AF-4AC8-A508-7A0E7AE3D80C}" srcOrd="2" destOrd="0" presId="urn:microsoft.com/office/officeart/2005/8/layout/list1"/>
    <dgm:cxn modelId="{122105B5-3F9C-4445-B403-40559D458D2A}" type="presParOf" srcId="{249FBCA0-558E-44AD-A4FC-2E3A4F153C12}" destId="{74078BD4-D63B-4128-BD79-9B68D49352FF}" srcOrd="3" destOrd="0" presId="urn:microsoft.com/office/officeart/2005/8/layout/list1"/>
    <dgm:cxn modelId="{F30AEE13-A121-47EE-AACD-796242F46906}" type="presParOf" srcId="{249FBCA0-558E-44AD-A4FC-2E3A4F153C12}" destId="{3DAE0EAC-1B21-4C9E-BCF3-30F157B625CE}" srcOrd="4" destOrd="0" presId="urn:microsoft.com/office/officeart/2005/8/layout/list1"/>
    <dgm:cxn modelId="{67D088F2-ACF8-4B2E-A800-C10AB630FE38}" type="presParOf" srcId="{3DAE0EAC-1B21-4C9E-BCF3-30F157B625CE}" destId="{C6F7B797-1E5D-4634-9FAF-78F68045031E}" srcOrd="0" destOrd="0" presId="urn:microsoft.com/office/officeart/2005/8/layout/list1"/>
    <dgm:cxn modelId="{AAB06CFC-132C-4F43-88DE-C2E82957F6BE}" type="presParOf" srcId="{3DAE0EAC-1B21-4C9E-BCF3-30F157B625CE}" destId="{B36B4FA8-1E69-43F6-87FE-09C3E72E04DD}" srcOrd="1" destOrd="0" presId="urn:microsoft.com/office/officeart/2005/8/layout/list1"/>
    <dgm:cxn modelId="{D0838B1E-E4FE-4EC2-BA81-6C8B9140C2EC}" type="presParOf" srcId="{249FBCA0-558E-44AD-A4FC-2E3A4F153C12}" destId="{94FA459B-82D1-4B37-91C6-4AF49E16A3DA}" srcOrd="5" destOrd="0" presId="urn:microsoft.com/office/officeart/2005/8/layout/list1"/>
    <dgm:cxn modelId="{06EEA38E-77C5-4638-B072-65EFC6541A9B}" type="presParOf" srcId="{249FBCA0-558E-44AD-A4FC-2E3A4F153C12}" destId="{A4266442-13D2-4AFE-ACF0-3156EFE82EBA}" srcOrd="6" destOrd="0" presId="urn:microsoft.com/office/officeart/2005/8/layout/list1"/>
    <dgm:cxn modelId="{CC1A8172-7636-4B3E-9B9C-B610AAB9F41C}" type="presParOf" srcId="{249FBCA0-558E-44AD-A4FC-2E3A4F153C12}" destId="{D5D987CF-370A-43D7-B62E-A3D48DF5917C}" srcOrd="7" destOrd="0" presId="urn:microsoft.com/office/officeart/2005/8/layout/list1"/>
    <dgm:cxn modelId="{23A2792F-19EE-43D3-859D-3761D9944BC6}" type="presParOf" srcId="{249FBCA0-558E-44AD-A4FC-2E3A4F153C12}" destId="{E3C0F972-EA96-4778-8219-AE739C982D13}" srcOrd="8" destOrd="0" presId="urn:microsoft.com/office/officeart/2005/8/layout/list1"/>
    <dgm:cxn modelId="{CCD130E6-A46B-4F60-8AA6-43BFD7D617C7}" type="presParOf" srcId="{E3C0F972-EA96-4778-8219-AE739C982D13}" destId="{AA962095-F5BF-431C-8C56-DA32E6AE2C87}" srcOrd="0" destOrd="0" presId="urn:microsoft.com/office/officeart/2005/8/layout/list1"/>
    <dgm:cxn modelId="{6BC10F5B-7BBA-416C-9065-348EB0BCEB74}" type="presParOf" srcId="{E3C0F972-EA96-4778-8219-AE739C982D13}" destId="{EE012B02-9C4E-4D82-B0A3-701FE1EF2FB7}" srcOrd="1" destOrd="0" presId="urn:microsoft.com/office/officeart/2005/8/layout/list1"/>
    <dgm:cxn modelId="{4B6F27A3-12C7-4501-A2C0-62B82A882BA9}" type="presParOf" srcId="{249FBCA0-558E-44AD-A4FC-2E3A4F153C12}" destId="{EA148227-5D8D-40CF-A942-36AA931224E3}" srcOrd="9" destOrd="0" presId="urn:microsoft.com/office/officeart/2005/8/layout/list1"/>
    <dgm:cxn modelId="{D4A74806-9A2D-4FEC-92BE-0FD672F573E8}" type="presParOf" srcId="{249FBCA0-558E-44AD-A4FC-2E3A4F153C12}" destId="{1905B331-E1E4-4758-967E-0A335929D386}" srcOrd="10" destOrd="0" presId="urn:microsoft.com/office/officeart/2005/8/layout/list1"/>
    <dgm:cxn modelId="{A635F252-4C27-4A22-BFCD-F72BAE4708EE}" type="presParOf" srcId="{249FBCA0-558E-44AD-A4FC-2E3A4F153C12}" destId="{588BC282-29C3-4C12-86BB-9234137030BE}" srcOrd="11" destOrd="0" presId="urn:microsoft.com/office/officeart/2005/8/layout/list1"/>
    <dgm:cxn modelId="{579EB167-488B-46EA-A372-28B4025AFB52}" type="presParOf" srcId="{249FBCA0-558E-44AD-A4FC-2E3A4F153C12}" destId="{A9D5C597-BEAC-42EE-9F7B-CD1D4B34F24E}" srcOrd="12" destOrd="0" presId="urn:microsoft.com/office/officeart/2005/8/layout/list1"/>
    <dgm:cxn modelId="{BADAA423-4966-4818-8EF6-ECBE710F049F}" type="presParOf" srcId="{A9D5C597-BEAC-42EE-9F7B-CD1D4B34F24E}" destId="{9577129E-67C1-4A2D-AB1B-D475B26C9968}" srcOrd="0" destOrd="0" presId="urn:microsoft.com/office/officeart/2005/8/layout/list1"/>
    <dgm:cxn modelId="{B0680E6E-501A-4FD0-B229-741391F8D981}" type="presParOf" srcId="{A9D5C597-BEAC-42EE-9F7B-CD1D4B34F24E}" destId="{914CA5AC-1F7F-43C7-9F5D-04D39C9A87D3}" srcOrd="1" destOrd="0" presId="urn:microsoft.com/office/officeart/2005/8/layout/list1"/>
    <dgm:cxn modelId="{A7F96108-F604-4940-9B6A-B1A64E6C43E9}" type="presParOf" srcId="{249FBCA0-558E-44AD-A4FC-2E3A4F153C12}" destId="{2D0651CD-BA72-486A-9C78-FF7968DDC57A}" srcOrd="13" destOrd="0" presId="urn:microsoft.com/office/officeart/2005/8/layout/list1"/>
    <dgm:cxn modelId="{025043C5-FA89-491A-B914-1732184CCF6B}" type="presParOf" srcId="{249FBCA0-558E-44AD-A4FC-2E3A4F153C12}" destId="{2DEA58C2-2285-419D-AAF4-343A8812DA6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3552EF-B5DB-4BED-A7B3-AA2F0B11B0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B1F59-4229-4FE6-B1A5-779D1B00629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TEXTBOOK</a:t>
          </a:r>
          <a:endParaRPr lang="ru-RU" dirty="0">
            <a:solidFill>
              <a:schemeClr val="bg1"/>
            </a:solidFill>
          </a:endParaRPr>
        </a:p>
      </dgm:t>
    </dgm:pt>
    <dgm:pt modelId="{B38E8569-793A-4BCC-9972-90E0D196DEBE}" type="parTrans" cxnId="{9C7146A2-9954-43E5-BBB9-1FBD65D30486}">
      <dgm:prSet/>
      <dgm:spPr/>
      <dgm:t>
        <a:bodyPr/>
        <a:lstStyle/>
        <a:p>
          <a:endParaRPr lang="ru-RU"/>
        </a:p>
      </dgm:t>
    </dgm:pt>
    <dgm:pt modelId="{B5CA9FCB-7DC8-4171-8BF2-118507ABF59D}" type="sibTrans" cxnId="{9C7146A2-9954-43E5-BBB9-1FBD65D30486}">
      <dgm:prSet/>
      <dgm:spPr/>
      <dgm:t>
        <a:bodyPr/>
        <a:lstStyle/>
        <a:p>
          <a:endParaRPr lang="ru-RU"/>
        </a:p>
      </dgm:t>
    </dgm:pt>
    <dgm:pt modelId="{5FAD1A80-386F-4399-9C17-FBB6341014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WORKBOOK</a:t>
          </a:r>
          <a:endParaRPr lang="ru-RU" dirty="0">
            <a:solidFill>
              <a:schemeClr val="bg1"/>
            </a:solidFill>
          </a:endParaRPr>
        </a:p>
      </dgm:t>
    </dgm:pt>
    <dgm:pt modelId="{60512D39-0995-4D18-9A10-342DF889A85C}" type="parTrans" cxnId="{60A3F1CD-7A96-437F-9B06-0AED4BA651C0}">
      <dgm:prSet/>
      <dgm:spPr/>
      <dgm:t>
        <a:bodyPr/>
        <a:lstStyle/>
        <a:p>
          <a:endParaRPr lang="ru-RU"/>
        </a:p>
      </dgm:t>
    </dgm:pt>
    <dgm:pt modelId="{1D8618CF-05A4-4A73-9F96-172F13E966F6}" type="sibTrans" cxnId="{60A3F1CD-7A96-437F-9B06-0AED4BA651C0}">
      <dgm:prSet/>
      <dgm:spPr/>
      <dgm:t>
        <a:bodyPr/>
        <a:lstStyle/>
        <a:p>
          <a:endParaRPr lang="ru-RU"/>
        </a:p>
      </dgm:t>
    </dgm:pt>
    <dgm:pt modelId="{97CA0C84-7158-49CC-B460-7F90A2DAC7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DICTIONATY</a:t>
          </a:r>
          <a:endParaRPr lang="ru-RU" dirty="0">
            <a:solidFill>
              <a:schemeClr val="bg1"/>
            </a:solidFill>
          </a:endParaRPr>
        </a:p>
      </dgm:t>
    </dgm:pt>
    <dgm:pt modelId="{4E48D483-867A-43AE-BA6C-9C8ED8FF6EF2}" type="parTrans" cxnId="{E52272C2-AE72-421B-8E37-FEED2510F438}">
      <dgm:prSet/>
      <dgm:spPr/>
      <dgm:t>
        <a:bodyPr/>
        <a:lstStyle/>
        <a:p>
          <a:endParaRPr lang="ru-RU"/>
        </a:p>
      </dgm:t>
    </dgm:pt>
    <dgm:pt modelId="{60D6A976-E9F7-48F2-ADAE-07A9F233000C}" type="sibTrans" cxnId="{E52272C2-AE72-421B-8E37-FEED2510F438}">
      <dgm:prSet/>
      <dgm:spPr/>
      <dgm:t>
        <a:bodyPr/>
        <a:lstStyle/>
        <a:p>
          <a:endParaRPr lang="ru-RU"/>
        </a:p>
      </dgm:t>
    </dgm:pt>
    <dgm:pt modelId="{186E4B7E-B55E-47D1-8108-3D98957D65FA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VIDEO</a:t>
          </a:r>
          <a:endParaRPr lang="ru-RU" dirty="0">
            <a:solidFill>
              <a:schemeClr val="bg1"/>
            </a:solidFill>
          </a:endParaRPr>
        </a:p>
      </dgm:t>
    </dgm:pt>
    <dgm:pt modelId="{FF3940A7-1FF6-4354-BDCB-3E7734168FD3}" type="parTrans" cxnId="{399284E2-ABF8-4E0D-A08C-2D928FC3C4B6}">
      <dgm:prSet/>
      <dgm:spPr/>
      <dgm:t>
        <a:bodyPr/>
        <a:lstStyle/>
        <a:p>
          <a:endParaRPr lang="ru-RU"/>
        </a:p>
      </dgm:t>
    </dgm:pt>
    <dgm:pt modelId="{DEAF2F03-657E-4EBC-87A2-1A0A17A7EA56}" type="sibTrans" cxnId="{399284E2-ABF8-4E0D-A08C-2D928FC3C4B6}">
      <dgm:prSet/>
      <dgm:spPr/>
      <dgm:t>
        <a:bodyPr/>
        <a:lstStyle/>
        <a:p>
          <a:endParaRPr lang="ru-RU"/>
        </a:p>
      </dgm:t>
    </dgm:pt>
    <dgm:pt modelId="{249FBCA0-558E-44AD-A4FC-2E3A4F153C12}" type="pres">
      <dgm:prSet presAssocID="{9C3552EF-B5DB-4BED-A7B3-AA2F0B11B0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DA9D-4ABA-45AD-9C4E-80C76439EE70}" type="pres">
      <dgm:prSet presAssocID="{739B1F59-4229-4FE6-B1A5-779D1B006294}" presName="parentLin" presStyleCnt="0"/>
      <dgm:spPr/>
    </dgm:pt>
    <dgm:pt modelId="{7375AFD1-B4A3-4C16-B8A7-B362B17DFEEC}" type="pres">
      <dgm:prSet presAssocID="{739B1F59-4229-4FE6-B1A5-779D1B0062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7CE1205-A313-4AFD-B8C6-872C8D14BCE3}" type="pres">
      <dgm:prSet presAssocID="{739B1F59-4229-4FE6-B1A5-779D1B0062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AAB72-C1B0-4345-A288-505AB33B12FB}" type="pres">
      <dgm:prSet presAssocID="{739B1F59-4229-4FE6-B1A5-779D1B006294}" presName="negativeSpace" presStyleCnt="0"/>
      <dgm:spPr/>
    </dgm:pt>
    <dgm:pt modelId="{8467DB0E-07AF-4AC8-A508-7A0E7AE3D80C}" type="pres">
      <dgm:prSet presAssocID="{739B1F59-4229-4FE6-B1A5-779D1B006294}" presName="childText" presStyleLbl="conFgAcc1" presStyleIdx="0" presStyleCnt="4">
        <dgm:presLayoutVars>
          <dgm:bulletEnabled val="1"/>
        </dgm:presLayoutVars>
      </dgm:prSet>
      <dgm:spPr/>
    </dgm:pt>
    <dgm:pt modelId="{74078BD4-D63B-4128-BD79-9B68D49352FF}" type="pres">
      <dgm:prSet presAssocID="{B5CA9FCB-7DC8-4171-8BF2-118507ABF59D}" presName="spaceBetweenRectangles" presStyleCnt="0"/>
      <dgm:spPr/>
    </dgm:pt>
    <dgm:pt modelId="{E3C0F972-EA96-4778-8219-AE739C982D13}" type="pres">
      <dgm:prSet presAssocID="{5FAD1A80-386F-4399-9C17-FBB6341014E4}" presName="parentLin" presStyleCnt="0"/>
      <dgm:spPr/>
    </dgm:pt>
    <dgm:pt modelId="{AA962095-F5BF-431C-8C56-DA32E6AE2C87}" type="pres">
      <dgm:prSet presAssocID="{5FAD1A80-386F-4399-9C17-FBB6341014E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E012B02-9C4E-4D82-B0A3-701FE1EF2FB7}" type="pres">
      <dgm:prSet presAssocID="{5FAD1A80-386F-4399-9C17-FBB6341014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8227-5D8D-40CF-A942-36AA931224E3}" type="pres">
      <dgm:prSet presAssocID="{5FAD1A80-386F-4399-9C17-FBB6341014E4}" presName="negativeSpace" presStyleCnt="0"/>
      <dgm:spPr/>
    </dgm:pt>
    <dgm:pt modelId="{1905B331-E1E4-4758-967E-0A335929D386}" type="pres">
      <dgm:prSet presAssocID="{5FAD1A80-386F-4399-9C17-FBB6341014E4}" presName="childText" presStyleLbl="conFgAcc1" presStyleIdx="1" presStyleCnt="4">
        <dgm:presLayoutVars>
          <dgm:bulletEnabled val="1"/>
        </dgm:presLayoutVars>
      </dgm:prSet>
      <dgm:spPr/>
    </dgm:pt>
    <dgm:pt modelId="{588BC282-29C3-4C12-86BB-9234137030BE}" type="pres">
      <dgm:prSet presAssocID="{1D8618CF-05A4-4A73-9F96-172F13E966F6}" presName="spaceBetweenRectangles" presStyleCnt="0"/>
      <dgm:spPr/>
    </dgm:pt>
    <dgm:pt modelId="{A9D5C597-BEAC-42EE-9F7B-CD1D4B34F24E}" type="pres">
      <dgm:prSet presAssocID="{97CA0C84-7158-49CC-B460-7F90A2DAC7E4}" presName="parentLin" presStyleCnt="0"/>
      <dgm:spPr/>
    </dgm:pt>
    <dgm:pt modelId="{9577129E-67C1-4A2D-AB1B-D475B26C9968}" type="pres">
      <dgm:prSet presAssocID="{97CA0C84-7158-49CC-B460-7F90A2DAC7E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14CA5AC-1F7F-43C7-9F5D-04D39C9A87D3}" type="pres">
      <dgm:prSet presAssocID="{97CA0C84-7158-49CC-B460-7F90A2DAC7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651CD-BA72-486A-9C78-FF7968DDC57A}" type="pres">
      <dgm:prSet presAssocID="{97CA0C84-7158-49CC-B460-7F90A2DAC7E4}" presName="negativeSpace" presStyleCnt="0"/>
      <dgm:spPr/>
    </dgm:pt>
    <dgm:pt modelId="{2DEA58C2-2285-419D-AAF4-343A8812DA6C}" type="pres">
      <dgm:prSet presAssocID="{97CA0C84-7158-49CC-B460-7F90A2DAC7E4}" presName="childText" presStyleLbl="conFgAcc1" presStyleIdx="2" presStyleCnt="4">
        <dgm:presLayoutVars>
          <dgm:bulletEnabled val="1"/>
        </dgm:presLayoutVars>
      </dgm:prSet>
      <dgm:spPr/>
    </dgm:pt>
    <dgm:pt modelId="{126C9237-F947-4FAE-AD48-E6F3F9293A02}" type="pres">
      <dgm:prSet presAssocID="{60D6A976-E9F7-48F2-ADAE-07A9F233000C}" presName="spaceBetweenRectangles" presStyleCnt="0"/>
      <dgm:spPr/>
    </dgm:pt>
    <dgm:pt modelId="{F9F42029-2A74-4EC8-BDD2-BD03E4BC5144}" type="pres">
      <dgm:prSet presAssocID="{186E4B7E-B55E-47D1-8108-3D98957D65FA}" presName="parentLin" presStyleCnt="0"/>
      <dgm:spPr/>
    </dgm:pt>
    <dgm:pt modelId="{F84FEB9A-F120-4381-AA12-BDD0B80A2773}" type="pres">
      <dgm:prSet presAssocID="{186E4B7E-B55E-47D1-8108-3D98957D65F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4D1CB6C-E743-4CDA-98B5-C4E31ECA83D0}" type="pres">
      <dgm:prSet presAssocID="{186E4B7E-B55E-47D1-8108-3D98957D65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02C20-B039-409B-A6EA-5CB4CC99DFC7}" type="pres">
      <dgm:prSet presAssocID="{186E4B7E-B55E-47D1-8108-3D98957D65FA}" presName="negativeSpace" presStyleCnt="0"/>
      <dgm:spPr/>
    </dgm:pt>
    <dgm:pt modelId="{1FD1EFAE-82F0-4851-8F07-053DCE27C536}" type="pres">
      <dgm:prSet presAssocID="{186E4B7E-B55E-47D1-8108-3D98957D65F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017D6AD-F0C4-4866-9085-E41F1E97517F}" type="presOf" srcId="{186E4B7E-B55E-47D1-8108-3D98957D65FA}" destId="{F84FEB9A-F120-4381-AA12-BDD0B80A2773}" srcOrd="0" destOrd="0" presId="urn:microsoft.com/office/officeart/2005/8/layout/list1"/>
    <dgm:cxn modelId="{9C7146A2-9954-43E5-BBB9-1FBD65D30486}" srcId="{9C3552EF-B5DB-4BED-A7B3-AA2F0B11B0AC}" destId="{739B1F59-4229-4FE6-B1A5-779D1B006294}" srcOrd="0" destOrd="0" parTransId="{B38E8569-793A-4BCC-9972-90E0D196DEBE}" sibTransId="{B5CA9FCB-7DC8-4171-8BF2-118507ABF59D}"/>
    <dgm:cxn modelId="{1BA45BB4-3F85-4194-9EE7-2A8012868B40}" type="presOf" srcId="{739B1F59-4229-4FE6-B1A5-779D1B006294}" destId="{67CE1205-A313-4AFD-B8C6-872C8D14BCE3}" srcOrd="1" destOrd="0" presId="urn:microsoft.com/office/officeart/2005/8/layout/list1"/>
    <dgm:cxn modelId="{4A186B87-4BB9-487D-8AFB-8587A2B54F80}" type="presOf" srcId="{9C3552EF-B5DB-4BED-A7B3-AA2F0B11B0AC}" destId="{249FBCA0-558E-44AD-A4FC-2E3A4F153C12}" srcOrd="0" destOrd="0" presId="urn:microsoft.com/office/officeart/2005/8/layout/list1"/>
    <dgm:cxn modelId="{93F7436F-0EAF-48B5-A449-FBB52E8CB91E}" type="presOf" srcId="{5FAD1A80-386F-4399-9C17-FBB6341014E4}" destId="{AA962095-F5BF-431C-8C56-DA32E6AE2C87}" srcOrd="0" destOrd="0" presId="urn:microsoft.com/office/officeart/2005/8/layout/list1"/>
    <dgm:cxn modelId="{57B63F1B-32B3-4037-BE3F-685BA162934F}" type="presOf" srcId="{97CA0C84-7158-49CC-B460-7F90A2DAC7E4}" destId="{914CA5AC-1F7F-43C7-9F5D-04D39C9A87D3}" srcOrd="1" destOrd="0" presId="urn:microsoft.com/office/officeart/2005/8/layout/list1"/>
    <dgm:cxn modelId="{E52272C2-AE72-421B-8E37-FEED2510F438}" srcId="{9C3552EF-B5DB-4BED-A7B3-AA2F0B11B0AC}" destId="{97CA0C84-7158-49CC-B460-7F90A2DAC7E4}" srcOrd="2" destOrd="0" parTransId="{4E48D483-867A-43AE-BA6C-9C8ED8FF6EF2}" sibTransId="{60D6A976-E9F7-48F2-ADAE-07A9F233000C}"/>
    <dgm:cxn modelId="{60A3F1CD-7A96-437F-9B06-0AED4BA651C0}" srcId="{9C3552EF-B5DB-4BED-A7B3-AA2F0B11B0AC}" destId="{5FAD1A80-386F-4399-9C17-FBB6341014E4}" srcOrd="1" destOrd="0" parTransId="{60512D39-0995-4D18-9A10-342DF889A85C}" sibTransId="{1D8618CF-05A4-4A73-9F96-172F13E966F6}"/>
    <dgm:cxn modelId="{8E83CD4F-8E83-4160-AA32-D45141CF4214}" type="presOf" srcId="{186E4B7E-B55E-47D1-8108-3D98957D65FA}" destId="{A4D1CB6C-E743-4CDA-98B5-C4E31ECA83D0}" srcOrd="1" destOrd="0" presId="urn:microsoft.com/office/officeart/2005/8/layout/list1"/>
    <dgm:cxn modelId="{4E7AD3D3-4A50-4B9E-9061-7387FB6BFD1A}" type="presOf" srcId="{5FAD1A80-386F-4399-9C17-FBB6341014E4}" destId="{EE012B02-9C4E-4D82-B0A3-701FE1EF2FB7}" srcOrd="1" destOrd="0" presId="urn:microsoft.com/office/officeart/2005/8/layout/list1"/>
    <dgm:cxn modelId="{61FFB1B0-B1E9-47F2-BEAE-D5F79C7F6A83}" type="presOf" srcId="{739B1F59-4229-4FE6-B1A5-779D1B006294}" destId="{7375AFD1-B4A3-4C16-B8A7-B362B17DFEEC}" srcOrd="0" destOrd="0" presId="urn:microsoft.com/office/officeart/2005/8/layout/list1"/>
    <dgm:cxn modelId="{DCB4935F-0188-4C69-8905-440AD548EDDF}" type="presOf" srcId="{97CA0C84-7158-49CC-B460-7F90A2DAC7E4}" destId="{9577129E-67C1-4A2D-AB1B-D475B26C9968}" srcOrd="0" destOrd="0" presId="urn:microsoft.com/office/officeart/2005/8/layout/list1"/>
    <dgm:cxn modelId="{399284E2-ABF8-4E0D-A08C-2D928FC3C4B6}" srcId="{9C3552EF-B5DB-4BED-A7B3-AA2F0B11B0AC}" destId="{186E4B7E-B55E-47D1-8108-3D98957D65FA}" srcOrd="3" destOrd="0" parTransId="{FF3940A7-1FF6-4354-BDCB-3E7734168FD3}" sibTransId="{DEAF2F03-657E-4EBC-87A2-1A0A17A7EA56}"/>
    <dgm:cxn modelId="{4A1216F1-95C2-45E7-B8C7-B67D913B5E06}" type="presParOf" srcId="{249FBCA0-558E-44AD-A4FC-2E3A4F153C12}" destId="{6F76DA9D-4ABA-45AD-9C4E-80C76439EE70}" srcOrd="0" destOrd="0" presId="urn:microsoft.com/office/officeart/2005/8/layout/list1"/>
    <dgm:cxn modelId="{7B05E61C-6A9C-41CC-85AE-D521116B34DF}" type="presParOf" srcId="{6F76DA9D-4ABA-45AD-9C4E-80C76439EE70}" destId="{7375AFD1-B4A3-4C16-B8A7-B362B17DFEEC}" srcOrd="0" destOrd="0" presId="urn:microsoft.com/office/officeart/2005/8/layout/list1"/>
    <dgm:cxn modelId="{C50359A0-5E29-455F-985D-DBA59658E057}" type="presParOf" srcId="{6F76DA9D-4ABA-45AD-9C4E-80C76439EE70}" destId="{67CE1205-A313-4AFD-B8C6-872C8D14BCE3}" srcOrd="1" destOrd="0" presId="urn:microsoft.com/office/officeart/2005/8/layout/list1"/>
    <dgm:cxn modelId="{EDD12BBA-3E13-4D14-BEDB-07D52C296B81}" type="presParOf" srcId="{249FBCA0-558E-44AD-A4FC-2E3A4F153C12}" destId="{ECAAAB72-C1B0-4345-A288-505AB33B12FB}" srcOrd="1" destOrd="0" presId="urn:microsoft.com/office/officeart/2005/8/layout/list1"/>
    <dgm:cxn modelId="{DEDFB636-B4E8-4C70-8352-8DEFFEC58B61}" type="presParOf" srcId="{249FBCA0-558E-44AD-A4FC-2E3A4F153C12}" destId="{8467DB0E-07AF-4AC8-A508-7A0E7AE3D80C}" srcOrd="2" destOrd="0" presId="urn:microsoft.com/office/officeart/2005/8/layout/list1"/>
    <dgm:cxn modelId="{13330ADA-DFD6-4C52-AECB-C152C20DDBF8}" type="presParOf" srcId="{249FBCA0-558E-44AD-A4FC-2E3A4F153C12}" destId="{74078BD4-D63B-4128-BD79-9B68D49352FF}" srcOrd="3" destOrd="0" presId="urn:microsoft.com/office/officeart/2005/8/layout/list1"/>
    <dgm:cxn modelId="{CA5F5081-5D68-4B79-B78C-29979EAB9E91}" type="presParOf" srcId="{249FBCA0-558E-44AD-A4FC-2E3A4F153C12}" destId="{E3C0F972-EA96-4778-8219-AE739C982D13}" srcOrd="4" destOrd="0" presId="urn:microsoft.com/office/officeart/2005/8/layout/list1"/>
    <dgm:cxn modelId="{E26D8F3D-D312-4DCB-BAFA-AA31757D40A1}" type="presParOf" srcId="{E3C0F972-EA96-4778-8219-AE739C982D13}" destId="{AA962095-F5BF-431C-8C56-DA32E6AE2C87}" srcOrd="0" destOrd="0" presId="urn:microsoft.com/office/officeart/2005/8/layout/list1"/>
    <dgm:cxn modelId="{BD43C6EF-1632-4D36-83A0-00214D56223D}" type="presParOf" srcId="{E3C0F972-EA96-4778-8219-AE739C982D13}" destId="{EE012B02-9C4E-4D82-B0A3-701FE1EF2FB7}" srcOrd="1" destOrd="0" presId="urn:microsoft.com/office/officeart/2005/8/layout/list1"/>
    <dgm:cxn modelId="{1B66D55E-3314-4524-BB93-D1D01A65D8CF}" type="presParOf" srcId="{249FBCA0-558E-44AD-A4FC-2E3A4F153C12}" destId="{EA148227-5D8D-40CF-A942-36AA931224E3}" srcOrd="5" destOrd="0" presId="urn:microsoft.com/office/officeart/2005/8/layout/list1"/>
    <dgm:cxn modelId="{80189C68-D130-49B8-A4DE-6A5B2E012DAE}" type="presParOf" srcId="{249FBCA0-558E-44AD-A4FC-2E3A4F153C12}" destId="{1905B331-E1E4-4758-967E-0A335929D386}" srcOrd="6" destOrd="0" presId="urn:microsoft.com/office/officeart/2005/8/layout/list1"/>
    <dgm:cxn modelId="{E88CDD97-8476-4C71-AA15-9DDF36DC862D}" type="presParOf" srcId="{249FBCA0-558E-44AD-A4FC-2E3A4F153C12}" destId="{588BC282-29C3-4C12-86BB-9234137030BE}" srcOrd="7" destOrd="0" presId="urn:microsoft.com/office/officeart/2005/8/layout/list1"/>
    <dgm:cxn modelId="{424CE530-D79F-4DF7-847D-0E947E0578E9}" type="presParOf" srcId="{249FBCA0-558E-44AD-A4FC-2E3A4F153C12}" destId="{A9D5C597-BEAC-42EE-9F7B-CD1D4B34F24E}" srcOrd="8" destOrd="0" presId="urn:microsoft.com/office/officeart/2005/8/layout/list1"/>
    <dgm:cxn modelId="{5B64EAF8-2056-4E4E-BA02-884EAA163071}" type="presParOf" srcId="{A9D5C597-BEAC-42EE-9F7B-CD1D4B34F24E}" destId="{9577129E-67C1-4A2D-AB1B-D475B26C9968}" srcOrd="0" destOrd="0" presId="urn:microsoft.com/office/officeart/2005/8/layout/list1"/>
    <dgm:cxn modelId="{383E7A33-6247-48F1-8D66-E7FAB2426F98}" type="presParOf" srcId="{A9D5C597-BEAC-42EE-9F7B-CD1D4B34F24E}" destId="{914CA5AC-1F7F-43C7-9F5D-04D39C9A87D3}" srcOrd="1" destOrd="0" presId="urn:microsoft.com/office/officeart/2005/8/layout/list1"/>
    <dgm:cxn modelId="{4D40E36E-C4F9-41B0-B57B-6B97E720D44A}" type="presParOf" srcId="{249FBCA0-558E-44AD-A4FC-2E3A4F153C12}" destId="{2D0651CD-BA72-486A-9C78-FF7968DDC57A}" srcOrd="9" destOrd="0" presId="urn:microsoft.com/office/officeart/2005/8/layout/list1"/>
    <dgm:cxn modelId="{BA833E97-BBC9-4599-8191-0026BB95C51E}" type="presParOf" srcId="{249FBCA0-558E-44AD-A4FC-2E3A4F153C12}" destId="{2DEA58C2-2285-419D-AAF4-343A8812DA6C}" srcOrd="10" destOrd="0" presId="urn:microsoft.com/office/officeart/2005/8/layout/list1"/>
    <dgm:cxn modelId="{3C8F5CB0-D9F0-4B4B-B28C-9A6237DFCD50}" type="presParOf" srcId="{249FBCA0-558E-44AD-A4FC-2E3A4F153C12}" destId="{126C9237-F947-4FAE-AD48-E6F3F9293A02}" srcOrd="11" destOrd="0" presId="urn:microsoft.com/office/officeart/2005/8/layout/list1"/>
    <dgm:cxn modelId="{6AB97600-22FF-4C06-AF79-27E6DF7E38C8}" type="presParOf" srcId="{249FBCA0-558E-44AD-A4FC-2E3A4F153C12}" destId="{F9F42029-2A74-4EC8-BDD2-BD03E4BC5144}" srcOrd="12" destOrd="0" presId="urn:microsoft.com/office/officeart/2005/8/layout/list1"/>
    <dgm:cxn modelId="{60F9071A-AC30-4B35-B51B-EFAB561A29DA}" type="presParOf" srcId="{F9F42029-2A74-4EC8-BDD2-BD03E4BC5144}" destId="{F84FEB9A-F120-4381-AA12-BDD0B80A2773}" srcOrd="0" destOrd="0" presId="urn:microsoft.com/office/officeart/2005/8/layout/list1"/>
    <dgm:cxn modelId="{6011E28D-EA59-41A2-8A56-B57D3AD08228}" type="presParOf" srcId="{F9F42029-2A74-4EC8-BDD2-BD03E4BC5144}" destId="{A4D1CB6C-E743-4CDA-98B5-C4E31ECA83D0}" srcOrd="1" destOrd="0" presId="urn:microsoft.com/office/officeart/2005/8/layout/list1"/>
    <dgm:cxn modelId="{DC2027B2-C78F-415E-A557-37F32A364B95}" type="presParOf" srcId="{249FBCA0-558E-44AD-A4FC-2E3A4F153C12}" destId="{0B102C20-B039-409B-A6EA-5CB4CC99DFC7}" srcOrd="13" destOrd="0" presId="urn:microsoft.com/office/officeart/2005/8/layout/list1"/>
    <dgm:cxn modelId="{A943EEE1-DA6A-404C-9D9A-AC34776DE5DC}" type="presParOf" srcId="{249FBCA0-558E-44AD-A4FC-2E3A4F153C12}" destId="{1FD1EFAE-82F0-4851-8F07-053DCE27C5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552EF-B5DB-4BED-A7B3-AA2F0B11B0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B1F59-4229-4FE6-B1A5-779D1B00629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TEXTBOOK</a:t>
          </a:r>
          <a:endParaRPr lang="ru-RU" dirty="0">
            <a:solidFill>
              <a:schemeClr val="bg1"/>
            </a:solidFill>
          </a:endParaRPr>
        </a:p>
      </dgm:t>
    </dgm:pt>
    <dgm:pt modelId="{B38E8569-793A-4BCC-9972-90E0D196DEBE}" type="parTrans" cxnId="{9C7146A2-9954-43E5-BBB9-1FBD65D30486}">
      <dgm:prSet/>
      <dgm:spPr/>
      <dgm:t>
        <a:bodyPr/>
        <a:lstStyle/>
        <a:p>
          <a:endParaRPr lang="ru-RU"/>
        </a:p>
      </dgm:t>
    </dgm:pt>
    <dgm:pt modelId="{B5CA9FCB-7DC8-4171-8BF2-118507ABF59D}" type="sibTrans" cxnId="{9C7146A2-9954-43E5-BBB9-1FBD65D30486}">
      <dgm:prSet/>
      <dgm:spPr/>
      <dgm:t>
        <a:bodyPr/>
        <a:lstStyle/>
        <a:p>
          <a:endParaRPr lang="ru-RU"/>
        </a:p>
      </dgm:t>
    </dgm:pt>
    <dgm:pt modelId="{5FAD1A80-386F-4399-9C17-FBB6341014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WORKBOOK</a:t>
          </a:r>
          <a:endParaRPr lang="ru-RU" dirty="0">
            <a:solidFill>
              <a:schemeClr val="bg1"/>
            </a:solidFill>
          </a:endParaRPr>
        </a:p>
      </dgm:t>
    </dgm:pt>
    <dgm:pt modelId="{60512D39-0995-4D18-9A10-342DF889A85C}" type="parTrans" cxnId="{60A3F1CD-7A96-437F-9B06-0AED4BA651C0}">
      <dgm:prSet/>
      <dgm:spPr/>
      <dgm:t>
        <a:bodyPr/>
        <a:lstStyle/>
        <a:p>
          <a:endParaRPr lang="ru-RU"/>
        </a:p>
      </dgm:t>
    </dgm:pt>
    <dgm:pt modelId="{1D8618CF-05A4-4A73-9F96-172F13E966F6}" type="sibTrans" cxnId="{60A3F1CD-7A96-437F-9B06-0AED4BA651C0}">
      <dgm:prSet/>
      <dgm:spPr/>
      <dgm:t>
        <a:bodyPr/>
        <a:lstStyle/>
        <a:p>
          <a:endParaRPr lang="ru-RU"/>
        </a:p>
      </dgm:t>
    </dgm:pt>
    <dgm:pt modelId="{97CA0C84-7158-49CC-B460-7F90A2DAC7E4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CD</a:t>
          </a:r>
          <a:endParaRPr lang="ru-RU" dirty="0">
            <a:solidFill>
              <a:schemeClr val="bg1"/>
            </a:solidFill>
          </a:endParaRPr>
        </a:p>
      </dgm:t>
    </dgm:pt>
    <dgm:pt modelId="{4E48D483-867A-43AE-BA6C-9C8ED8FF6EF2}" type="parTrans" cxnId="{E52272C2-AE72-421B-8E37-FEED2510F438}">
      <dgm:prSet/>
      <dgm:spPr/>
      <dgm:t>
        <a:bodyPr/>
        <a:lstStyle/>
        <a:p>
          <a:endParaRPr lang="ru-RU"/>
        </a:p>
      </dgm:t>
    </dgm:pt>
    <dgm:pt modelId="{60D6A976-E9F7-48F2-ADAE-07A9F233000C}" type="sibTrans" cxnId="{E52272C2-AE72-421B-8E37-FEED2510F438}">
      <dgm:prSet/>
      <dgm:spPr/>
      <dgm:t>
        <a:bodyPr/>
        <a:lstStyle/>
        <a:p>
          <a:endParaRPr lang="ru-RU"/>
        </a:p>
      </dgm:t>
    </dgm:pt>
    <dgm:pt modelId="{186E4B7E-B55E-47D1-8108-3D98957D65FA}">
      <dgm:prSet phldrT="[Текст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VIDEO</a:t>
          </a:r>
          <a:endParaRPr lang="ru-RU" dirty="0">
            <a:solidFill>
              <a:schemeClr val="bg1"/>
            </a:solidFill>
          </a:endParaRPr>
        </a:p>
      </dgm:t>
    </dgm:pt>
    <dgm:pt modelId="{FF3940A7-1FF6-4354-BDCB-3E7734168FD3}" type="parTrans" cxnId="{399284E2-ABF8-4E0D-A08C-2D928FC3C4B6}">
      <dgm:prSet/>
      <dgm:spPr/>
      <dgm:t>
        <a:bodyPr/>
        <a:lstStyle/>
        <a:p>
          <a:endParaRPr lang="ru-RU"/>
        </a:p>
      </dgm:t>
    </dgm:pt>
    <dgm:pt modelId="{DEAF2F03-657E-4EBC-87A2-1A0A17A7EA56}" type="sibTrans" cxnId="{399284E2-ABF8-4E0D-A08C-2D928FC3C4B6}">
      <dgm:prSet/>
      <dgm:spPr/>
      <dgm:t>
        <a:bodyPr/>
        <a:lstStyle/>
        <a:p>
          <a:endParaRPr lang="ru-RU"/>
        </a:p>
      </dgm:t>
    </dgm:pt>
    <dgm:pt modelId="{249FBCA0-558E-44AD-A4FC-2E3A4F153C12}" type="pres">
      <dgm:prSet presAssocID="{9C3552EF-B5DB-4BED-A7B3-AA2F0B11B0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DA9D-4ABA-45AD-9C4E-80C76439EE70}" type="pres">
      <dgm:prSet presAssocID="{739B1F59-4229-4FE6-B1A5-779D1B006294}" presName="parentLin" presStyleCnt="0"/>
      <dgm:spPr/>
    </dgm:pt>
    <dgm:pt modelId="{7375AFD1-B4A3-4C16-B8A7-B362B17DFEEC}" type="pres">
      <dgm:prSet presAssocID="{739B1F59-4229-4FE6-B1A5-779D1B0062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7CE1205-A313-4AFD-B8C6-872C8D14BCE3}" type="pres">
      <dgm:prSet presAssocID="{739B1F59-4229-4FE6-B1A5-779D1B0062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AAB72-C1B0-4345-A288-505AB33B12FB}" type="pres">
      <dgm:prSet presAssocID="{739B1F59-4229-4FE6-B1A5-779D1B006294}" presName="negativeSpace" presStyleCnt="0"/>
      <dgm:spPr/>
    </dgm:pt>
    <dgm:pt modelId="{8467DB0E-07AF-4AC8-A508-7A0E7AE3D80C}" type="pres">
      <dgm:prSet presAssocID="{739B1F59-4229-4FE6-B1A5-779D1B006294}" presName="childText" presStyleLbl="conFgAcc1" presStyleIdx="0" presStyleCnt="4">
        <dgm:presLayoutVars>
          <dgm:bulletEnabled val="1"/>
        </dgm:presLayoutVars>
      </dgm:prSet>
      <dgm:spPr/>
    </dgm:pt>
    <dgm:pt modelId="{74078BD4-D63B-4128-BD79-9B68D49352FF}" type="pres">
      <dgm:prSet presAssocID="{B5CA9FCB-7DC8-4171-8BF2-118507ABF59D}" presName="spaceBetweenRectangles" presStyleCnt="0"/>
      <dgm:spPr/>
    </dgm:pt>
    <dgm:pt modelId="{E3C0F972-EA96-4778-8219-AE739C982D13}" type="pres">
      <dgm:prSet presAssocID="{5FAD1A80-386F-4399-9C17-FBB6341014E4}" presName="parentLin" presStyleCnt="0"/>
      <dgm:spPr/>
    </dgm:pt>
    <dgm:pt modelId="{AA962095-F5BF-431C-8C56-DA32E6AE2C87}" type="pres">
      <dgm:prSet presAssocID="{5FAD1A80-386F-4399-9C17-FBB6341014E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E012B02-9C4E-4D82-B0A3-701FE1EF2FB7}" type="pres">
      <dgm:prSet presAssocID="{5FAD1A80-386F-4399-9C17-FBB6341014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8227-5D8D-40CF-A942-36AA931224E3}" type="pres">
      <dgm:prSet presAssocID="{5FAD1A80-386F-4399-9C17-FBB6341014E4}" presName="negativeSpace" presStyleCnt="0"/>
      <dgm:spPr/>
    </dgm:pt>
    <dgm:pt modelId="{1905B331-E1E4-4758-967E-0A335929D386}" type="pres">
      <dgm:prSet presAssocID="{5FAD1A80-386F-4399-9C17-FBB6341014E4}" presName="childText" presStyleLbl="conFgAcc1" presStyleIdx="1" presStyleCnt="4">
        <dgm:presLayoutVars>
          <dgm:bulletEnabled val="1"/>
        </dgm:presLayoutVars>
      </dgm:prSet>
      <dgm:spPr/>
    </dgm:pt>
    <dgm:pt modelId="{588BC282-29C3-4C12-86BB-9234137030BE}" type="pres">
      <dgm:prSet presAssocID="{1D8618CF-05A4-4A73-9F96-172F13E966F6}" presName="spaceBetweenRectangles" presStyleCnt="0"/>
      <dgm:spPr/>
    </dgm:pt>
    <dgm:pt modelId="{A9D5C597-BEAC-42EE-9F7B-CD1D4B34F24E}" type="pres">
      <dgm:prSet presAssocID="{97CA0C84-7158-49CC-B460-7F90A2DAC7E4}" presName="parentLin" presStyleCnt="0"/>
      <dgm:spPr/>
    </dgm:pt>
    <dgm:pt modelId="{9577129E-67C1-4A2D-AB1B-D475B26C9968}" type="pres">
      <dgm:prSet presAssocID="{97CA0C84-7158-49CC-B460-7F90A2DAC7E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14CA5AC-1F7F-43C7-9F5D-04D39C9A87D3}" type="pres">
      <dgm:prSet presAssocID="{97CA0C84-7158-49CC-B460-7F90A2DAC7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651CD-BA72-486A-9C78-FF7968DDC57A}" type="pres">
      <dgm:prSet presAssocID="{97CA0C84-7158-49CC-B460-7F90A2DAC7E4}" presName="negativeSpace" presStyleCnt="0"/>
      <dgm:spPr/>
    </dgm:pt>
    <dgm:pt modelId="{2DEA58C2-2285-419D-AAF4-343A8812DA6C}" type="pres">
      <dgm:prSet presAssocID="{97CA0C84-7158-49CC-B460-7F90A2DAC7E4}" presName="childText" presStyleLbl="conFgAcc1" presStyleIdx="2" presStyleCnt="4">
        <dgm:presLayoutVars>
          <dgm:bulletEnabled val="1"/>
        </dgm:presLayoutVars>
      </dgm:prSet>
      <dgm:spPr/>
    </dgm:pt>
    <dgm:pt modelId="{126C9237-F947-4FAE-AD48-E6F3F9293A02}" type="pres">
      <dgm:prSet presAssocID="{60D6A976-E9F7-48F2-ADAE-07A9F233000C}" presName="spaceBetweenRectangles" presStyleCnt="0"/>
      <dgm:spPr/>
    </dgm:pt>
    <dgm:pt modelId="{F9F42029-2A74-4EC8-BDD2-BD03E4BC5144}" type="pres">
      <dgm:prSet presAssocID="{186E4B7E-B55E-47D1-8108-3D98957D65FA}" presName="parentLin" presStyleCnt="0"/>
      <dgm:spPr/>
    </dgm:pt>
    <dgm:pt modelId="{F84FEB9A-F120-4381-AA12-BDD0B80A2773}" type="pres">
      <dgm:prSet presAssocID="{186E4B7E-B55E-47D1-8108-3D98957D65F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4D1CB6C-E743-4CDA-98B5-C4E31ECA83D0}" type="pres">
      <dgm:prSet presAssocID="{186E4B7E-B55E-47D1-8108-3D98957D65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02C20-B039-409B-A6EA-5CB4CC99DFC7}" type="pres">
      <dgm:prSet presAssocID="{186E4B7E-B55E-47D1-8108-3D98957D65FA}" presName="negativeSpace" presStyleCnt="0"/>
      <dgm:spPr/>
    </dgm:pt>
    <dgm:pt modelId="{1FD1EFAE-82F0-4851-8F07-053DCE27C536}" type="pres">
      <dgm:prSet presAssocID="{186E4B7E-B55E-47D1-8108-3D98957D65F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7146A2-9954-43E5-BBB9-1FBD65D30486}" srcId="{9C3552EF-B5DB-4BED-A7B3-AA2F0B11B0AC}" destId="{739B1F59-4229-4FE6-B1A5-779D1B006294}" srcOrd="0" destOrd="0" parTransId="{B38E8569-793A-4BCC-9972-90E0D196DEBE}" sibTransId="{B5CA9FCB-7DC8-4171-8BF2-118507ABF59D}"/>
    <dgm:cxn modelId="{304A1F97-AAD2-4C2F-A0BA-3706986B4224}" type="presOf" srcId="{5FAD1A80-386F-4399-9C17-FBB6341014E4}" destId="{EE012B02-9C4E-4D82-B0A3-701FE1EF2FB7}" srcOrd="1" destOrd="0" presId="urn:microsoft.com/office/officeart/2005/8/layout/list1"/>
    <dgm:cxn modelId="{2491A0F6-826D-4BB9-9313-266BACBB387A}" type="presOf" srcId="{9C3552EF-B5DB-4BED-A7B3-AA2F0B11B0AC}" destId="{249FBCA0-558E-44AD-A4FC-2E3A4F153C12}" srcOrd="0" destOrd="0" presId="urn:microsoft.com/office/officeart/2005/8/layout/list1"/>
    <dgm:cxn modelId="{399284E2-ABF8-4E0D-A08C-2D928FC3C4B6}" srcId="{9C3552EF-B5DB-4BED-A7B3-AA2F0B11B0AC}" destId="{186E4B7E-B55E-47D1-8108-3D98957D65FA}" srcOrd="3" destOrd="0" parTransId="{FF3940A7-1FF6-4354-BDCB-3E7734168FD3}" sibTransId="{DEAF2F03-657E-4EBC-87A2-1A0A17A7EA56}"/>
    <dgm:cxn modelId="{AE25C635-D1FF-415F-87DF-7A957C77AE46}" type="presOf" srcId="{739B1F59-4229-4FE6-B1A5-779D1B006294}" destId="{7375AFD1-B4A3-4C16-B8A7-B362B17DFEEC}" srcOrd="0" destOrd="0" presId="urn:microsoft.com/office/officeart/2005/8/layout/list1"/>
    <dgm:cxn modelId="{67C53FA7-7B93-4119-84AB-5BEAAC316A2B}" type="presOf" srcId="{97CA0C84-7158-49CC-B460-7F90A2DAC7E4}" destId="{914CA5AC-1F7F-43C7-9F5D-04D39C9A87D3}" srcOrd="1" destOrd="0" presId="urn:microsoft.com/office/officeart/2005/8/layout/list1"/>
    <dgm:cxn modelId="{EE56B1A6-5C21-4C1B-A13A-6088028A8353}" type="presOf" srcId="{97CA0C84-7158-49CC-B460-7F90A2DAC7E4}" destId="{9577129E-67C1-4A2D-AB1B-D475B26C9968}" srcOrd="0" destOrd="0" presId="urn:microsoft.com/office/officeart/2005/8/layout/list1"/>
    <dgm:cxn modelId="{6C37683D-7805-4BA5-A9F4-F5EC2104FB59}" type="presOf" srcId="{186E4B7E-B55E-47D1-8108-3D98957D65FA}" destId="{A4D1CB6C-E743-4CDA-98B5-C4E31ECA83D0}" srcOrd="1" destOrd="0" presId="urn:microsoft.com/office/officeart/2005/8/layout/list1"/>
    <dgm:cxn modelId="{3B5849F9-5492-4A7E-9DB9-E55832CB8123}" type="presOf" srcId="{5FAD1A80-386F-4399-9C17-FBB6341014E4}" destId="{AA962095-F5BF-431C-8C56-DA32E6AE2C87}" srcOrd="0" destOrd="0" presId="urn:microsoft.com/office/officeart/2005/8/layout/list1"/>
    <dgm:cxn modelId="{E52272C2-AE72-421B-8E37-FEED2510F438}" srcId="{9C3552EF-B5DB-4BED-A7B3-AA2F0B11B0AC}" destId="{97CA0C84-7158-49CC-B460-7F90A2DAC7E4}" srcOrd="2" destOrd="0" parTransId="{4E48D483-867A-43AE-BA6C-9C8ED8FF6EF2}" sibTransId="{60D6A976-E9F7-48F2-ADAE-07A9F233000C}"/>
    <dgm:cxn modelId="{60A3F1CD-7A96-437F-9B06-0AED4BA651C0}" srcId="{9C3552EF-B5DB-4BED-A7B3-AA2F0B11B0AC}" destId="{5FAD1A80-386F-4399-9C17-FBB6341014E4}" srcOrd="1" destOrd="0" parTransId="{60512D39-0995-4D18-9A10-342DF889A85C}" sibTransId="{1D8618CF-05A4-4A73-9F96-172F13E966F6}"/>
    <dgm:cxn modelId="{5EDA8C72-51A6-4990-BCA0-836E8FA7CA6A}" type="presOf" srcId="{186E4B7E-B55E-47D1-8108-3D98957D65FA}" destId="{F84FEB9A-F120-4381-AA12-BDD0B80A2773}" srcOrd="0" destOrd="0" presId="urn:microsoft.com/office/officeart/2005/8/layout/list1"/>
    <dgm:cxn modelId="{5B7770D9-8874-4DF4-897C-706E24AC3FDF}" type="presOf" srcId="{739B1F59-4229-4FE6-B1A5-779D1B006294}" destId="{67CE1205-A313-4AFD-B8C6-872C8D14BCE3}" srcOrd="1" destOrd="0" presId="urn:microsoft.com/office/officeart/2005/8/layout/list1"/>
    <dgm:cxn modelId="{7442630C-40EF-41D8-8818-2E66A55FD260}" type="presParOf" srcId="{249FBCA0-558E-44AD-A4FC-2E3A4F153C12}" destId="{6F76DA9D-4ABA-45AD-9C4E-80C76439EE70}" srcOrd="0" destOrd="0" presId="urn:microsoft.com/office/officeart/2005/8/layout/list1"/>
    <dgm:cxn modelId="{3F748BF0-BED4-4DAB-BD10-59CDBEEAEE2B}" type="presParOf" srcId="{6F76DA9D-4ABA-45AD-9C4E-80C76439EE70}" destId="{7375AFD1-B4A3-4C16-B8A7-B362B17DFEEC}" srcOrd="0" destOrd="0" presId="urn:microsoft.com/office/officeart/2005/8/layout/list1"/>
    <dgm:cxn modelId="{26D55A4D-E531-40DE-8134-A01CF4F1649E}" type="presParOf" srcId="{6F76DA9D-4ABA-45AD-9C4E-80C76439EE70}" destId="{67CE1205-A313-4AFD-B8C6-872C8D14BCE3}" srcOrd="1" destOrd="0" presId="urn:microsoft.com/office/officeart/2005/8/layout/list1"/>
    <dgm:cxn modelId="{319E85F3-5B8D-43B0-A74D-AF48C2862980}" type="presParOf" srcId="{249FBCA0-558E-44AD-A4FC-2E3A4F153C12}" destId="{ECAAAB72-C1B0-4345-A288-505AB33B12FB}" srcOrd="1" destOrd="0" presId="urn:microsoft.com/office/officeart/2005/8/layout/list1"/>
    <dgm:cxn modelId="{9769B59E-BA2C-4882-80A8-2858C2A6F7BB}" type="presParOf" srcId="{249FBCA0-558E-44AD-A4FC-2E3A4F153C12}" destId="{8467DB0E-07AF-4AC8-A508-7A0E7AE3D80C}" srcOrd="2" destOrd="0" presId="urn:microsoft.com/office/officeart/2005/8/layout/list1"/>
    <dgm:cxn modelId="{4BCA1FB2-ED5B-4DF6-B056-A18A70D09CA4}" type="presParOf" srcId="{249FBCA0-558E-44AD-A4FC-2E3A4F153C12}" destId="{74078BD4-D63B-4128-BD79-9B68D49352FF}" srcOrd="3" destOrd="0" presId="urn:microsoft.com/office/officeart/2005/8/layout/list1"/>
    <dgm:cxn modelId="{3B39BDDD-194E-4EE3-A8AA-17289706D5D4}" type="presParOf" srcId="{249FBCA0-558E-44AD-A4FC-2E3A4F153C12}" destId="{E3C0F972-EA96-4778-8219-AE739C982D13}" srcOrd="4" destOrd="0" presId="urn:microsoft.com/office/officeart/2005/8/layout/list1"/>
    <dgm:cxn modelId="{04ED2A89-C6CD-453E-BE78-D1EF87279FA4}" type="presParOf" srcId="{E3C0F972-EA96-4778-8219-AE739C982D13}" destId="{AA962095-F5BF-431C-8C56-DA32E6AE2C87}" srcOrd="0" destOrd="0" presId="urn:microsoft.com/office/officeart/2005/8/layout/list1"/>
    <dgm:cxn modelId="{DB2594DA-BB9A-4CEE-8C33-6AC1F5317E97}" type="presParOf" srcId="{E3C0F972-EA96-4778-8219-AE739C982D13}" destId="{EE012B02-9C4E-4D82-B0A3-701FE1EF2FB7}" srcOrd="1" destOrd="0" presId="urn:microsoft.com/office/officeart/2005/8/layout/list1"/>
    <dgm:cxn modelId="{DA1B8DA0-EDBE-4D08-B21C-E3FE0E8525D6}" type="presParOf" srcId="{249FBCA0-558E-44AD-A4FC-2E3A4F153C12}" destId="{EA148227-5D8D-40CF-A942-36AA931224E3}" srcOrd="5" destOrd="0" presId="urn:microsoft.com/office/officeart/2005/8/layout/list1"/>
    <dgm:cxn modelId="{702A15D1-DCAE-4ED4-8FBF-0D460B4E0947}" type="presParOf" srcId="{249FBCA0-558E-44AD-A4FC-2E3A4F153C12}" destId="{1905B331-E1E4-4758-967E-0A335929D386}" srcOrd="6" destOrd="0" presId="urn:microsoft.com/office/officeart/2005/8/layout/list1"/>
    <dgm:cxn modelId="{994CE344-529B-4772-BF0A-AA57F5C516B7}" type="presParOf" srcId="{249FBCA0-558E-44AD-A4FC-2E3A4F153C12}" destId="{588BC282-29C3-4C12-86BB-9234137030BE}" srcOrd="7" destOrd="0" presId="urn:microsoft.com/office/officeart/2005/8/layout/list1"/>
    <dgm:cxn modelId="{74606306-969A-4EF2-9723-BC2D092C27F6}" type="presParOf" srcId="{249FBCA0-558E-44AD-A4FC-2E3A4F153C12}" destId="{A9D5C597-BEAC-42EE-9F7B-CD1D4B34F24E}" srcOrd="8" destOrd="0" presId="urn:microsoft.com/office/officeart/2005/8/layout/list1"/>
    <dgm:cxn modelId="{35604537-4630-49AF-B8A0-977FCB10CC91}" type="presParOf" srcId="{A9D5C597-BEAC-42EE-9F7B-CD1D4B34F24E}" destId="{9577129E-67C1-4A2D-AB1B-D475B26C9968}" srcOrd="0" destOrd="0" presId="urn:microsoft.com/office/officeart/2005/8/layout/list1"/>
    <dgm:cxn modelId="{F18AB516-4AEB-4C0E-B396-9D378C765D6F}" type="presParOf" srcId="{A9D5C597-BEAC-42EE-9F7B-CD1D4B34F24E}" destId="{914CA5AC-1F7F-43C7-9F5D-04D39C9A87D3}" srcOrd="1" destOrd="0" presId="urn:microsoft.com/office/officeart/2005/8/layout/list1"/>
    <dgm:cxn modelId="{F07F3ED9-52FF-4AEA-A51F-9A300C61D7AB}" type="presParOf" srcId="{249FBCA0-558E-44AD-A4FC-2E3A4F153C12}" destId="{2D0651CD-BA72-486A-9C78-FF7968DDC57A}" srcOrd="9" destOrd="0" presId="urn:microsoft.com/office/officeart/2005/8/layout/list1"/>
    <dgm:cxn modelId="{7EB727DC-E406-4876-ACE1-D50CA5053501}" type="presParOf" srcId="{249FBCA0-558E-44AD-A4FC-2E3A4F153C12}" destId="{2DEA58C2-2285-419D-AAF4-343A8812DA6C}" srcOrd="10" destOrd="0" presId="urn:microsoft.com/office/officeart/2005/8/layout/list1"/>
    <dgm:cxn modelId="{79088B0D-0454-4D38-B641-DAE7EAB5C840}" type="presParOf" srcId="{249FBCA0-558E-44AD-A4FC-2E3A4F153C12}" destId="{126C9237-F947-4FAE-AD48-E6F3F9293A02}" srcOrd="11" destOrd="0" presId="urn:microsoft.com/office/officeart/2005/8/layout/list1"/>
    <dgm:cxn modelId="{1D11A847-286B-4DEC-B8F9-B508668DF439}" type="presParOf" srcId="{249FBCA0-558E-44AD-A4FC-2E3A4F153C12}" destId="{F9F42029-2A74-4EC8-BDD2-BD03E4BC5144}" srcOrd="12" destOrd="0" presId="urn:microsoft.com/office/officeart/2005/8/layout/list1"/>
    <dgm:cxn modelId="{86F7944F-1898-4C4A-9A36-31F08A2FB8DE}" type="presParOf" srcId="{F9F42029-2A74-4EC8-BDD2-BD03E4BC5144}" destId="{F84FEB9A-F120-4381-AA12-BDD0B80A2773}" srcOrd="0" destOrd="0" presId="urn:microsoft.com/office/officeart/2005/8/layout/list1"/>
    <dgm:cxn modelId="{7527A762-74E8-4B8F-9BB8-D0F1F21AC92B}" type="presParOf" srcId="{F9F42029-2A74-4EC8-BDD2-BD03E4BC5144}" destId="{A4D1CB6C-E743-4CDA-98B5-C4E31ECA83D0}" srcOrd="1" destOrd="0" presId="urn:microsoft.com/office/officeart/2005/8/layout/list1"/>
    <dgm:cxn modelId="{DB19773A-4CAB-4135-9E50-897AF4FD3044}" type="presParOf" srcId="{249FBCA0-558E-44AD-A4FC-2E3A4F153C12}" destId="{0B102C20-B039-409B-A6EA-5CB4CC99DFC7}" srcOrd="13" destOrd="0" presId="urn:microsoft.com/office/officeart/2005/8/layout/list1"/>
    <dgm:cxn modelId="{43AAB3F9-0FEC-48B1-8948-58C96C8813B7}" type="presParOf" srcId="{249FBCA0-558E-44AD-A4FC-2E3A4F153C12}" destId="{1FD1EFAE-82F0-4851-8F07-053DCE27C5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65D5C-CBE7-4A5A-A867-078F0DCEBB28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9599F-2677-49FB-ABFA-E3C586A0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MATCH</a:t>
            </a:r>
            <a:r>
              <a:rPr lang="en-US" baseline="0" dirty="0" smtClean="0"/>
              <a:t> THE WORDS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599F-2677-49FB-ABFA-E3C586A056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5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4.jpeg"/><Relationship Id="rId5" Type="http://schemas.openxmlformats.org/officeDocument/2006/relationships/image" Target="../media/image6.jpe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7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7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" y="332655"/>
            <a:ext cx="8810432" cy="566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7200" b="1" dirty="0">
                <a:ln w="50800"/>
              </a:rPr>
              <a:t>School supplies</a:t>
            </a:r>
            <a:endParaRPr lang="ru-RU" sz="72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12536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2" y="260648"/>
            <a:ext cx="84841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can watch it in the 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lesson</a:t>
            </a:r>
          </a:p>
          <a:p>
            <a:pPr algn="ctr"/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 at home</a:t>
            </a:r>
            <a:endParaRPr lang="ru-RU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24129407"/>
              </p:ext>
            </p:extLst>
          </p:nvPr>
        </p:nvGraphicFramePr>
        <p:xfrm>
          <a:off x="1619672" y="2060848"/>
          <a:ext cx="580796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953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2" y="260648"/>
            <a:ext cx="91686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can 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paint </a:t>
            </a:r>
            <a:r>
              <a:rPr lang="en-US" sz="4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colourful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pictures</a:t>
            </a:r>
          </a:p>
          <a:p>
            <a:pPr algn="ctr"/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using them</a:t>
            </a:r>
            <a:endParaRPr lang="ru-RU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2682897"/>
              </p:ext>
            </p:extLst>
          </p:nvPr>
        </p:nvGraphicFramePr>
        <p:xfrm>
          <a:off x="1619672" y="2060848"/>
          <a:ext cx="580796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04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2" y="260648"/>
            <a:ext cx="86573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can 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read new texts and do</a:t>
            </a:r>
          </a:p>
          <a:p>
            <a:pPr algn="ctr"/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many exercises using it </a:t>
            </a:r>
            <a:endParaRPr lang="ru-RU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76619755"/>
              </p:ext>
            </p:extLst>
          </p:nvPr>
        </p:nvGraphicFramePr>
        <p:xfrm>
          <a:off x="1619672" y="2060848"/>
          <a:ext cx="580796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47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2" y="260648"/>
            <a:ext cx="87598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can 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put your pens, pencils</a:t>
            </a:r>
          </a:p>
          <a:p>
            <a:pPr algn="ctr"/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and rubbers in it </a:t>
            </a:r>
            <a:endParaRPr lang="ru-RU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65861648"/>
              </p:ext>
            </p:extLst>
          </p:nvPr>
        </p:nvGraphicFramePr>
        <p:xfrm>
          <a:off x="1619672" y="2060848"/>
          <a:ext cx="580796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1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2" y="260648"/>
            <a:ext cx="86589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can 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write your homework</a:t>
            </a:r>
          </a:p>
          <a:p>
            <a:pPr algn="ctr"/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using it</a:t>
            </a:r>
            <a:endParaRPr lang="ru-RU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0842709"/>
              </p:ext>
            </p:extLst>
          </p:nvPr>
        </p:nvGraphicFramePr>
        <p:xfrm>
          <a:off x="1619672" y="2060848"/>
          <a:ext cx="580796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33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2" y="260648"/>
            <a:ext cx="81603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can 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rub words and lines</a:t>
            </a:r>
          </a:p>
          <a:p>
            <a:pPr algn="ctr"/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using it</a:t>
            </a:r>
            <a:endParaRPr lang="ru-RU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3318492"/>
              </p:ext>
            </p:extLst>
          </p:nvPr>
        </p:nvGraphicFramePr>
        <p:xfrm>
          <a:off x="1619672" y="2060848"/>
          <a:ext cx="580796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23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2" y="260648"/>
            <a:ext cx="82100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can 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translate new words</a:t>
            </a:r>
          </a:p>
          <a:p>
            <a:pPr algn="ctr"/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using it</a:t>
            </a:r>
            <a:endParaRPr lang="ru-RU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37329763"/>
              </p:ext>
            </p:extLst>
          </p:nvPr>
        </p:nvGraphicFramePr>
        <p:xfrm>
          <a:off x="1619672" y="2060848"/>
          <a:ext cx="580796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51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2" y="260648"/>
            <a:ext cx="89634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can 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listen, repeat and learn</a:t>
            </a:r>
          </a:p>
          <a:p>
            <a:pPr algn="ctr"/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ew words using it</a:t>
            </a:r>
            <a:endParaRPr lang="ru-RU" sz="4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26508663"/>
              </p:ext>
            </p:extLst>
          </p:nvPr>
        </p:nvGraphicFramePr>
        <p:xfrm>
          <a:off x="1619672" y="2060848"/>
          <a:ext cx="580796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57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75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PUT SOMETHING  IN YOUR BAG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0808"/>
            <a:ext cx="91550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Example</a:t>
            </a:r>
            <a:r>
              <a:rPr lang="en-US" sz="3200" dirty="0" smtClean="0">
                <a:solidFill>
                  <a:srgbClr val="92D050"/>
                </a:solidFill>
              </a:rPr>
              <a:t>: </a:t>
            </a:r>
            <a:r>
              <a:rPr lang="en-US" sz="4800" b="1" dirty="0" smtClean="0">
                <a:solidFill>
                  <a:srgbClr val="92D050"/>
                </a:solidFill>
              </a:rPr>
              <a:t>Have you got a sharpener</a:t>
            </a:r>
          </a:p>
          <a:p>
            <a:pPr algn="ctr"/>
            <a:r>
              <a:rPr lang="en-US" sz="4800" b="1" dirty="0" smtClean="0">
                <a:solidFill>
                  <a:srgbClr val="92D050"/>
                </a:solidFill>
              </a:rPr>
              <a:t> in your bag?</a:t>
            </a:r>
          </a:p>
          <a:p>
            <a:pPr algn="ctr"/>
            <a:endParaRPr lang="en-US" sz="4800" b="1" dirty="0" smtClean="0">
              <a:solidFill>
                <a:srgbClr val="92D050"/>
              </a:solidFill>
            </a:endParaRPr>
          </a:p>
          <a:p>
            <a:r>
              <a:rPr lang="en-US" sz="5400" b="1" dirty="0" smtClean="0">
                <a:solidFill>
                  <a:srgbClr val="92D050"/>
                </a:solidFill>
              </a:rPr>
              <a:t>Yes, I have   </a:t>
            </a:r>
            <a:r>
              <a:rPr lang="en-US" sz="5400" b="1" dirty="0" smtClean="0">
                <a:solidFill>
                  <a:srgbClr val="FF0000"/>
                </a:solidFill>
              </a:rPr>
              <a:t>No, I have not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1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6768" y="1124744"/>
            <a:ext cx="931806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6000" dirty="0" smtClean="0">
                <a:solidFill>
                  <a:srgbClr val="FF0000"/>
                </a:solidFill>
              </a:rPr>
              <a:t>COUD YOU GIVE ME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 A RED PENCIL, PLEASE?</a:t>
            </a:r>
          </a:p>
          <a:p>
            <a:pPr marL="285750" indent="-285750">
              <a:buFontTx/>
              <a:buChar char="-"/>
            </a:pPr>
            <a:r>
              <a:rPr lang="en-US" sz="6000" dirty="0" smtClean="0"/>
              <a:t>YES. HERE YOU ARE.</a:t>
            </a:r>
          </a:p>
          <a:p>
            <a:pPr marL="285750" indent="-285750">
              <a:buFontTx/>
              <a:buChar char="-"/>
            </a:pPr>
            <a:r>
              <a:rPr lang="en-US" sz="6000" dirty="0" smtClean="0">
                <a:solidFill>
                  <a:srgbClr val="FF0000"/>
                </a:solidFill>
              </a:rPr>
              <a:t>THANK YOU</a:t>
            </a:r>
            <a:r>
              <a:rPr lang="en-US" sz="6000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00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76672"/>
            <a:ext cx="3728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HOMETASK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85509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EX. 5-7 P. 115</a:t>
            </a:r>
            <a:endParaRPr lang="ru-RU" sz="5400" dirty="0" smtClean="0">
              <a:solidFill>
                <a:srgbClr val="FFC000"/>
              </a:solidFill>
            </a:endParaRPr>
          </a:p>
          <a:p>
            <a:endParaRPr lang="en-US" sz="5400" dirty="0" smtClean="0">
              <a:solidFill>
                <a:srgbClr val="FFC000"/>
              </a:solidFill>
            </a:endParaRPr>
          </a:p>
          <a:p>
            <a:r>
              <a:rPr lang="en-US" sz="5400" dirty="0" smtClean="0">
                <a:solidFill>
                  <a:srgbClr val="FFC000"/>
                </a:solidFill>
              </a:rPr>
              <a:t>P. 103, 106 </a:t>
            </a:r>
            <a:r>
              <a:rPr lang="ru-RU" sz="5400" dirty="0" smtClean="0">
                <a:solidFill>
                  <a:srgbClr val="FFC000"/>
                </a:solidFill>
              </a:rPr>
              <a:t>УЧИТЬ СЛОВА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421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428" y="692696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5400" dirty="0">
                <a:solidFill>
                  <a:srgbClr val="FF0000"/>
                </a:solidFill>
              </a:rPr>
              <a:t>COULD YOU GIVE ME</a:t>
            </a:r>
          </a:p>
          <a:p>
            <a:pPr lvl="0"/>
            <a:r>
              <a:rPr lang="en-US" sz="5400" dirty="0">
                <a:solidFill>
                  <a:srgbClr val="FF0000"/>
                </a:solidFill>
              </a:rPr>
              <a:t>A RUBBER?</a:t>
            </a:r>
          </a:p>
          <a:p>
            <a:pPr marL="285750" lvl="0" indent="-285750">
              <a:buFontTx/>
              <a:buChar char="-"/>
            </a:pPr>
            <a:r>
              <a:rPr lang="en-US" sz="5400" dirty="0">
                <a:solidFill>
                  <a:prstClr val="white"/>
                </a:solidFill>
              </a:rPr>
              <a:t>I’M AFRAID I LEFT IT AT HOME.</a:t>
            </a:r>
          </a:p>
          <a:p>
            <a:pPr marL="285750" lvl="0" indent="-285750">
              <a:buFontTx/>
              <a:buChar char="-"/>
            </a:pPr>
            <a:r>
              <a:rPr lang="en-US" sz="5400" dirty="0">
                <a:solidFill>
                  <a:srgbClr val="FF0000"/>
                </a:solidFill>
              </a:rPr>
              <a:t>IT’S OK. I’LL ASK  DASHA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7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011wmpetersburg.blogs.wm.edu/files/2011/07/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5" y="1112786"/>
            <a:ext cx="1875639" cy="18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75" y="116632"/>
            <a:ext cx="88757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GUESS WHAT SUBJECT IT IS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http://5klass.net/datas/russkij-jazyk/Glasnaja-v-korne/0006-006-Lag-lozh-rast-rasch-ros-skak-sko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08091"/>
            <a:ext cx="2333589" cy="17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ypresentation.ru/documents/04b44fab3b894bfbcd9f9e7ca97468d0/img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45" y="1215740"/>
            <a:ext cx="2046525" cy="153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0.liveinternet.ru/images/attach/c/4/123/249/123249400_Kak_narisovat_orhideyu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5" y="3362496"/>
            <a:ext cx="1992075" cy="19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educationworld.com/a_admin/newsletter/clipart/images/clip_may001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4" y="4725144"/>
            <a:ext cx="2193605" cy="18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kuda-spb.ru/uploads/4658ff744930da1869efafc39a0c22e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97" y="4748438"/>
            <a:ext cx="2432482" cy="18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communicationclubhouse.com/wp-content/uploads/2015/06/kid-reading-boo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61" y="2996952"/>
            <a:ext cx="2299098" cy="15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2357" y="3246024"/>
            <a:ext cx="46506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Russian  English   Reading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Art    PE     Music      </a:t>
            </a:r>
            <a:r>
              <a:rPr lang="en-US" sz="2800" b="1" dirty="0" err="1" smtClean="0">
                <a:solidFill>
                  <a:srgbClr val="FFFF00"/>
                </a:solidFill>
              </a:rPr>
              <a:t>Maths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5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se4.mm.bing.net/th?id=OIP.M143dc6262305e6833126860e952a0f6f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83" y="957948"/>
            <a:ext cx="1646776" cy="16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ikatomsk.ru/Content/dynamic/pics/13812/other/Fi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4" y="933401"/>
            <a:ext cx="1213782" cy="16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01" y="163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The things you can use in the lesson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19" y="2598756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</a:rPr>
              <a:t>textbook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174" y="261286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workbook</a:t>
            </a:r>
            <a:endParaRPr lang="ru-RU" sz="2800" b="1" dirty="0"/>
          </a:p>
        </p:txBody>
      </p:sp>
      <p:pic>
        <p:nvPicPr>
          <p:cNvPr id="2054" name="Picture 6" descr="http://images.freeimages.com/images/previews/ba1/eraser-1427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9" y="1052665"/>
            <a:ext cx="168913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60570" y="2351250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rubber</a:t>
            </a:r>
            <a:endParaRPr lang="ru-RU" sz="2800" b="1" dirty="0"/>
          </a:p>
        </p:txBody>
      </p:sp>
      <p:pic>
        <p:nvPicPr>
          <p:cNvPr id="2056" name="Picture 8" descr="http://www.englishforkids.ru/domancards/colored_pencil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41" y="986004"/>
            <a:ext cx="2172763" cy="16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freeimages.com/images/previews/1f7/pencil-macro-1427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29750" y="1718570"/>
            <a:ext cx="2480363" cy="5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76956" y="3144368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pencil</a:t>
            </a:r>
            <a:endParaRPr lang="ru-RU" sz="2800" b="1" dirty="0"/>
          </a:p>
        </p:txBody>
      </p:sp>
      <p:pic>
        <p:nvPicPr>
          <p:cNvPr id="2060" name="Picture 12" descr="http://rus.lang-study.com/wp-content/uploads/penal+penal+dlya+ruchek+penal+shkolnij+951460190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32" y="3292158"/>
            <a:ext cx="1908276" cy="14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9482" y="4739030"/>
            <a:ext cx="189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dirty="0" smtClean="0"/>
              <a:t>encil box</a:t>
            </a:r>
            <a:endParaRPr lang="ru-RU" sz="2800" b="1" dirty="0"/>
          </a:p>
        </p:txBody>
      </p:sp>
      <p:pic>
        <p:nvPicPr>
          <p:cNvPr id="2062" name="Picture 14" descr="http://www.kz.all.biz/img/kz/catalog/16445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49" y="3089994"/>
            <a:ext cx="1924331" cy="14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6372" y="4539612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ruler</a:t>
            </a:r>
            <a:endParaRPr lang="ru-RU" sz="2800" b="1" dirty="0"/>
          </a:p>
        </p:txBody>
      </p:sp>
      <p:pic>
        <p:nvPicPr>
          <p:cNvPr id="2064" name="Picture 16" descr="http://www.klikk.no/multimedia/archive/00209/cd-platen_Mary_Gobe_209215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71" y="3667588"/>
            <a:ext cx="2254611" cy="15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64325" y="5062832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CD</a:t>
            </a:r>
            <a:endParaRPr lang="ru-RU" sz="2800" b="1" dirty="0"/>
          </a:p>
        </p:txBody>
      </p:sp>
      <p:pic>
        <p:nvPicPr>
          <p:cNvPr id="2066" name="Picture 18" descr="https://t1.ftcdn.net/jpg/00/77/35/98/500_F_77359877_HLKG4uFvwCw0TRtplnZQtVP79HQRNfaU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970" y="2967276"/>
            <a:ext cx="1588750" cy="21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8064" y="4971798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paints</a:t>
            </a:r>
            <a:endParaRPr lang="ru-RU" sz="2800" b="1" dirty="0"/>
          </a:p>
        </p:txBody>
      </p:sp>
      <p:pic>
        <p:nvPicPr>
          <p:cNvPr id="2068" name="Picture 20" descr="http://www.tolku4ka.ru/images/52589_2011021741_tmb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6" y="5518249"/>
            <a:ext cx="1487243" cy="11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06174" y="6122859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pen</a:t>
            </a:r>
            <a:endParaRPr lang="ru-RU" sz="2800" b="1" dirty="0"/>
          </a:p>
        </p:txBody>
      </p:sp>
      <p:pic>
        <p:nvPicPr>
          <p:cNvPr id="2070" name="Picture 22" descr="http://img.kb-cdn.com/imgviewer/c3hFMGU3YzNSZk9EbnB5U1NORlNleTJCckFCaTI2TUZ1U3RRc2lzS05wUUg5d052QkY4L1hwUUZiY0RtQlNLOGc5NHQycXJuUVhSVW0zeU5VRENjN3JpdFByNis3bUlUWml5TmJyelorN0RtUnk0YUlwU3dPMzZ5Ry9YbHFGbGgxREhoOW50NjMvZGRYK012MlNyMTdVYlhBN1pGZE16dWxEejA2RnY0Q29STVRtU1A5aXptbmd5dEFvUWhFNDFHV2tjMFBNS1F6aEI3dmRMRnZxdWpYQT09?square=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11" y="5233408"/>
            <a:ext cx="1665500" cy="16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scp-wiki.wdfiles.com/local--files/scp-585/Sharpene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63" y="5217882"/>
            <a:ext cx="2160539" cy="16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3789" y="5903893"/>
            <a:ext cx="1819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pencil</a:t>
            </a:r>
          </a:p>
          <a:p>
            <a:r>
              <a:rPr lang="en-US" sz="2800" b="1" dirty="0" smtClean="0"/>
              <a:t>sharpener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0001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se4.mm.bing.net/th?id=OIP.M143dc6262305e6833126860e952a0f6f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0" y="3092254"/>
            <a:ext cx="1646776" cy="16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ikatomsk.ru/Content/dynamic/pics/13812/other/Fi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21" y="4989354"/>
            <a:ext cx="1213782" cy="16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01" y="163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                What is missing?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images.freeimages.com/images/previews/ba1/eraser-1427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24" y="3373615"/>
            <a:ext cx="168913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glishforkids.ru/domancards/colored_pencil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33400"/>
            <a:ext cx="2172763" cy="16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freeimages.com/images/previews/1f7/pencil-macro-1427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29750" y="1718570"/>
            <a:ext cx="2480363" cy="5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us.lang-study.com/wp-content/uploads/penal+penal+dlya+ruchek+penal+shkolnij+951460190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32" y="3292158"/>
            <a:ext cx="1908276" cy="14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kz.all.biz/img/kz/catalog/16445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99" y="5055937"/>
            <a:ext cx="1924331" cy="14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klikk.no/multimedia/archive/00209/cd-platen_Mary_Gobe_209215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25" y="3245067"/>
            <a:ext cx="2254611" cy="15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64325" y="50628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/>
          </a:p>
        </p:txBody>
      </p:sp>
      <p:pic>
        <p:nvPicPr>
          <p:cNvPr id="2066" name="Picture 18" descr="https://t1.ftcdn.net/jpg/00/77/35/98/500_F_77359877_HLKG4uFvwCw0TRtplnZQtVP79HQRNfaU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7159" y="630573"/>
            <a:ext cx="1588750" cy="21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06174" y="612285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/>
          </a:p>
        </p:txBody>
      </p:sp>
      <p:pic>
        <p:nvPicPr>
          <p:cNvPr id="2070" name="Picture 22" descr="http://img.kb-cdn.com/imgviewer/c3hFMGU3YzNSZk9EbnB5U1NORlNleTJCckFCaTI2TUZ1U3RRc2lzS05wUUg5d052QkY4L1hwUUZiY0RtQlNLOGc5NHQycXJuUVhSVW0zeU5VRENjN3JpdFByNis3bUlUWml5TmJyelorN0RtUnk0YUlwU3dPMzZ5Ry9YbHFGbGgxREhoOW50NjMvZGRYK012MlNyMTdVYlhBN1pGZE16dWxEejA2RnY0Q29STVRtU1A5aXptbmd5dEFvUWhFNDFHV2tjMFBNS1F6aEI3dmRMRnZxdWpYQT09?square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9" y="970467"/>
            <a:ext cx="1665500" cy="16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scp-wiki.wdfiles.com/local--files/scp-585/Sharpen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00640"/>
            <a:ext cx="2160539" cy="16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3789" y="590389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6743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se4.mm.bing.net/th?id=OIP.M143dc6262305e6833126860e952a0f6f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0" y="3092254"/>
            <a:ext cx="1646776" cy="16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ikatomsk.ru/Content/dynamic/pics/13812/other/Fi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05" y="4989354"/>
            <a:ext cx="1213782" cy="16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01" y="163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                What is missing?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images.freeimages.com/images/previews/ba1/eraser-1427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24" y="3373615"/>
            <a:ext cx="168913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glishforkids.ru/domancards/colored_pencil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33400"/>
            <a:ext cx="2172763" cy="16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freeimages.com/images/previews/1f7/pencil-macro-1427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29750" y="1718570"/>
            <a:ext cx="2480363" cy="5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us.lang-study.com/wp-content/uploads/penal+penal+dlya+ruchek+penal+shkolnij+951460190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32" y="3292158"/>
            <a:ext cx="1908276" cy="14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kz.all.biz/img/kz/catalog/16445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49" y="5034529"/>
            <a:ext cx="1924331" cy="14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klikk.no/multimedia/archive/00209/cd-platen_Mary_Gobe_209215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25" y="3245067"/>
            <a:ext cx="2254611" cy="15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64325" y="50628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/>
          </a:p>
        </p:txBody>
      </p:sp>
      <p:pic>
        <p:nvPicPr>
          <p:cNvPr id="2066" name="Picture 18" descr="https://t1.ftcdn.net/jpg/00/77/35/98/500_F_77359877_HLKG4uFvwCw0TRtplnZQtVP79HQRNfaU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7159" y="630573"/>
            <a:ext cx="1588750" cy="21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06174" y="612285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/>
          </a:p>
        </p:txBody>
      </p:sp>
      <p:pic>
        <p:nvPicPr>
          <p:cNvPr id="2070" name="Picture 22" descr="http://img.kb-cdn.com/imgviewer/c3hFMGU3YzNSZk9EbnB5U1NORlNleTJCckFCaTI2TUZ1U3RRc2lzS05wUUg5d052QkY4L1hwUUZiY0RtQlNLOGc5NHQycXJuUVhSVW0zeU5VRENjN3JpdFByNis3bUlUWml5TmJyelorN0RtUnk0YUlwU3dPMzZ5Ry9YbHFGbGgxREhoOW50NjMvZGRYK012MlNyMTdVYlhBN1pGZE16dWxEejA2RnY0Q29STVRtU1A5aXptbmd5dEFvUWhFNDFHV2tjMFBNS1F6aEI3dmRMRnZxdWpYQT09?square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9" y="970467"/>
            <a:ext cx="1665500" cy="16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scp-wiki.wdfiles.com/local--files/scp-585/Sharpen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8" y="5000640"/>
            <a:ext cx="2160539" cy="16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3789" y="590389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/>
          </a:p>
        </p:txBody>
      </p:sp>
      <p:pic>
        <p:nvPicPr>
          <p:cNvPr id="17" name="Picture 20" descr="http://www.tolku4ka.ru/images/52589_2011021741_tmb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1" y="4818468"/>
            <a:ext cx="1487243" cy="11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165503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pen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4350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se4.mm.bing.net/th?id=OIP.M143dc6262305e6833126860e952a0f6f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0" y="3092254"/>
            <a:ext cx="1646776" cy="16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ikatomsk.ru/Content/dynamic/pics/13812/other/Fi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21" y="4989354"/>
            <a:ext cx="1213782" cy="16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01" y="163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                What is missing?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images.freeimages.com/images/previews/ba1/eraser-1427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68" y="1137231"/>
            <a:ext cx="168913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glishforkids.ru/domancards/colored_pencil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33400"/>
            <a:ext cx="2172763" cy="16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freeimages.com/images/previews/1f7/pencil-macro-1427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29750" y="1718570"/>
            <a:ext cx="2480363" cy="5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kz.all.biz/img/kz/catalog/16445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70" y="4989354"/>
            <a:ext cx="1924331" cy="14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klikk.no/multimedia/archive/00209/cd-platen_Mary_Gobe_209215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9382"/>
            <a:ext cx="2254611" cy="15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64325" y="50628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2066" name="Picture 18" descr="https://t1.ftcdn.net/jpg/00/77/35/98/500_F_77359877_HLKG4uFvwCw0TRtplnZQtVP79HQRNfa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0234" y="2706555"/>
            <a:ext cx="1588750" cy="21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06174" y="612285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2070" name="Picture 22" descr="http://img.kb-cdn.com/imgviewer/c3hFMGU3YzNSZk9EbnB5U1NORlNleTJCckFCaTI2TUZ1U3RRc2lzS05wUUg5d052QkY4L1hwUUZiY0RtQlNLOGc5NHQycXJuUVhSVW0zeU5VRENjN3JpdFByNis3bUlUWml5TmJyelorN0RtUnk0YUlwU3dPMzZ5Ry9YbHFGbGgxREhoOW50NjMvZGRYK012MlNyMTdVYlhBN1pGZE16dWxEejA2RnY0Q29STVRtU1A5aXptbmd5dEFvUWhFNDFHV2tjMFBNS1F6aEI3dmRMRnZxdWpYQT09?square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9" y="970467"/>
            <a:ext cx="1665500" cy="16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scp-wiki.wdfiles.com/local--files/scp-585/Sharpen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00640"/>
            <a:ext cx="2160539" cy="16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3789" y="590389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17" name="Picture 20" descr="http://www.tolku4ka.ru/images/52589_2011021741_tmb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82" y="5168382"/>
            <a:ext cx="1487243" cy="11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2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se4.mm.bing.net/th?id=OIP.M143dc6262305e6833126860e952a0f6f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0" y="3092254"/>
            <a:ext cx="1646776" cy="16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ikatomsk.ru/Content/dynamic/pics/13812/other/Fi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21" y="4989354"/>
            <a:ext cx="1213782" cy="16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01" y="163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                What is missing?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images.freeimages.com/images/previews/ba1/eraser-1427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24" y="3373615"/>
            <a:ext cx="168913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glishforkids.ru/domancards/colored_pencil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33400"/>
            <a:ext cx="2172763" cy="16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freeimages.com/images/previews/1f7/pencil-macro-1427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29750" y="1718570"/>
            <a:ext cx="2480363" cy="5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us.lang-study.com/wp-content/uploads/penal+penal+dlya+ruchek+penal+shkolnij+951460190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89" y="2658011"/>
            <a:ext cx="1908276" cy="14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kz.all.biz/img/kz/catalog/16445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99" y="5055937"/>
            <a:ext cx="1924331" cy="14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klikk.no/multimedia/archive/00209/cd-platen_Mary_Gobe_209215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25" y="3245067"/>
            <a:ext cx="2254611" cy="15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64325" y="50628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2066" name="Picture 18" descr="https://t1.ftcdn.net/jpg/00/77/35/98/500_F_77359877_HLKG4uFvwCw0TRtplnZQtVP79HQRNfaU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7159" y="630573"/>
            <a:ext cx="1588750" cy="21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06174" y="612285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2070" name="Picture 22" descr="http://img.kb-cdn.com/imgviewer/c3hFMGU3YzNSZk9EbnB5U1NORlNleTJCckFCaTI2TUZ1U3RRc2lzS05wUUg5d052QkY4L1hwUUZiY0RtQlNLOGc5NHQycXJuUVhSVW0zeU5VRENjN3JpdFByNis3bUlUWml5TmJyelorN0RtUnk0YUlwU3dPMzZ5Ry9YbHFGbGgxREhoOW50NjMvZGRYK012MlNyMTdVYlhBN1pGZE16dWxEejA2RnY0Q29STVRtU1A5aXptbmd5dEFvUWhFNDFHV2tjMFBNS1F6aEI3dmRMRnZxdWpYQT09?square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9" y="970467"/>
            <a:ext cx="1665500" cy="16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scp-wiki.wdfiles.com/local--files/scp-585/Sharpen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00640"/>
            <a:ext cx="2160539" cy="16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3789" y="590389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347" y="4089218"/>
            <a:ext cx="189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pencil box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342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se4.mm.bing.net/th?id=OIP.M143dc6262305e6833126860e952a0f6f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0" y="3092254"/>
            <a:ext cx="1646776" cy="16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01" y="163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                What is missing?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images.freeimages.com/images/previews/ba1/eraser-1427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21" y="3106974"/>
            <a:ext cx="168913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glishforkids.ru/domancards/colored_pencil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42" y="4979253"/>
            <a:ext cx="2172763" cy="16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freeimages.com/images/previews/1f7/pencil-macro-1427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29750" y="1718570"/>
            <a:ext cx="2480363" cy="5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us.lang-study.com/wp-content/uploads/penal+penal+dlya+ruchek+penal+shkolnij+95146019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31" y="3092253"/>
            <a:ext cx="1908276" cy="14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kz.all.biz/img/kz/catalog/16445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07" y="4953625"/>
            <a:ext cx="1924331" cy="14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klikk.no/multimedia/archive/00209/cd-platen_Mary_Gobe_209215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91" y="996148"/>
            <a:ext cx="2254611" cy="15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64325" y="50628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2066" name="Picture 18" descr="https://t1.ftcdn.net/jpg/00/77/35/98/500_F_77359877_HLKG4uFvwCw0TRtplnZQtVP79HQRNfa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7159" y="630573"/>
            <a:ext cx="1588750" cy="21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06174" y="612285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2070" name="Picture 22" descr="http://img.kb-cdn.com/imgviewer/c3hFMGU3YzNSZk9EbnB5U1NORlNleTJCckFCaTI2TUZ1U3RRc2lzS05wUUg5d052QkY4L1hwUUZiY0RtQlNLOGc5NHQycXJuUVhSVW0zeU5VRENjN3JpdFByNis3bUlUWml5TmJyelorN0RtUnk0YUlwU3dPMzZ5Ry9YbHFGbGgxREhoOW50NjMvZGRYK012MlNyMTdVYlhBN1pGZE16dWxEejA2RnY0Q29STVRtU1A5aXptbmd5dEFvUWhFNDFHV2tjMFBNS1F6aEI3dmRMRnZxdWpYQT09?square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9" y="970467"/>
            <a:ext cx="1665500" cy="16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scp-wiki.wdfiles.com/local--files/scp-585/Sharpen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00640"/>
            <a:ext cx="2160539" cy="16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3789" y="590389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4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se4.mm.bing.net/th?id=OIP.M143dc6262305e6833126860e952a0f6f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0" y="3092254"/>
            <a:ext cx="1646776" cy="16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01" y="163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                What is missing?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images.freeimages.com/images/previews/ba1/eraser-1427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91" y="3078597"/>
            <a:ext cx="168913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glishforkids.ru/domancards/colored_pencil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86" y="4979253"/>
            <a:ext cx="2172763" cy="16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freeimages.com/images/previews/1f7/pencil-macro-1427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29750" y="1718570"/>
            <a:ext cx="2480363" cy="5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us.lang-study.com/wp-content/uploads/penal+penal+dlya+ruchek+penal+shkolnij+95146019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99" y="3035177"/>
            <a:ext cx="1908276" cy="14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kz.all.biz/img/kz/catalog/16445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14" y="5172591"/>
            <a:ext cx="1924331" cy="14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klikk.no/multimedia/archive/00209/cd-platen_Mary_Gobe_209215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91" y="996148"/>
            <a:ext cx="2254611" cy="15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64325" y="50628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2066" name="Picture 18" descr="https://t1.ftcdn.net/jpg/00/77/35/98/500_F_77359877_HLKG4uFvwCw0TRtplnZQtVP79HQRNfa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7159" y="630573"/>
            <a:ext cx="1588750" cy="21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06174" y="612285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2070" name="Picture 22" descr="http://img.kb-cdn.com/imgviewer/c3hFMGU3YzNSZk9EbnB5U1NORlNleTJCckFCaTI2TUZ1U3RRc2lzS05wUUg5d052QkY4L1hwUUZiY0RtQlNLOGc5NHQycXJuUVhSVW0zeU5VRENjN3JpdFByNis3bUlUWml5TmJyelorN0RtUnk0YUlwU3dPMzZ5Ry9YbHFGbGgxREhoOW50NjMvZGRYK012MlNyMTdVYlhBN1pGZE16dWxEejA2RnY0Q29STVRtU1A5aXptbmd5dEFvUWhFNDFHV2tjMFBNS1F6aEI3dmRMRnZxdWpYQT09?square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9" y="970467"/>
            <a:ext cx="1665500" cy="16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scp-wiki.wdfiles.com/local--files/scp-585/Sharpen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7" y="5000640"/>
            <a:ext cx="2160539" cy="16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3789" y="590389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2" descr="http://pikatomsk.ru/Content/dynamic/pics/13812/other/File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25" y="3521187"/>
            <a:ext cx="1213782" cy="16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26650" y="5172358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text book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68880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158</TotalTime>
  <Words>264</Words>
  <Application>Microsoft Office PowerPoint</Application>
  <PresentationFormat>Экран (4:3)</PresentationFormat>
  <Paragraphs>93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806896</dc:creator>
  <cp:lastModifiedBy>806896</cp:lastModifiedBy>
  <cp:revision>15</cp:revision>
  <dcterms:created xsi:type="dcterms:W3CDTF">2015-10-05T13:20:48Z</dcterms:created>
  <dcterms:modified xsi:type="dcterms:W3CDTF">2016-05-09T21:36:21Z</dcterms:modified>
</cp:coreProperties>
</file>