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61" r:id="rId5"/>
    <p:sldId id="259" r:id="rId6"/>
    <p:sldId id="262" r:id="rId7"/>
    <p:sldId id="264" r:id="rId8"/>
    <p:sldId id="265" r:id="rId9"/>
    <p:sldId id="266" r:id="rId10"/>
    <p:sldId id="267" r:id="rId11"/>
    <p:sldId id="268" r:id="rId12"/>
    <p:sldId id="263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996633"/>
    <a:srgbClr val="E67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kolorowanka-nuty_844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E67300">
                <a:tint val="45000"/>
                <a:satMod val="400000"/>
              </a:srgbClr>
            </a:duotone>
            <a:lum bright="30000"/>
          </a:blip>
          <a:stretch>
            <a:fillRect/>
          </a:stretch>
        </p:blipFill>
        <p:spPr>
          <a:xfrm>
            <a:off x="1428728" y="97770"/>
            <a:ext cx="6286544" cy="1831032"/>
          </a:xfrm>
          <a:prstGeom prst="rect">
            <a:avLst/>
          </a:prstGeom>
        </p:spPr>
      </p:pic>
      <p:pic>
        <p:nvPicPr>
          <p:cNvPr id="5" name="Рисунок 7" descr="0i4l2h0mas.jpg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8596" y="2428868"/>
            <a:ext cx="1285884" cy="12858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316165"/>
            <a:ext cx="7772400" cy="1470025"/>
          </a:xfr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4071942"/>
            <a:ext cx="5915044" cy="1285884"/>
          </a:xfr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F0850-CAF0-4115-9AB2-CF4BF04694AB}" type="datetimeFigureOut">
              <a:rPr lang="ru-RU"/>
              <a:pPr>
                <a:defRPr/>
              </a:pPr>
              <a:t>02.03.2015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F8BA1-BD38-4273-BE67-887CD5DD22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0156D-1479-4D62-A0A0-6A6FE6B12A1F}" type="datetimeFigureOut">
              <a:rPr lang="ru-RU"/>
              <a:pPr>
                <a:defRPr/>
              </a:pPr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D707A-DB3F-46AA-837D-4D6CFABA13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5ABCE-2296-4C24-B96D-E80C1A258B1F}" type="datetimeFigureOut">
              <a:rPr lang="ru-RU"/>
              <a:pPr>
                <a:defRPr/>
              </a:pPr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7ED68-31F7-4302-B495-06091FAF63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04A93-5114-4095-95AD-AF7673A65AEF}" type="datetimeFigureOut">
              <a:rPr lang="ru-RU"/>
              <a:pPr>
                <a:defRPr/>
              </a:pPr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24D06-3163-480B-A7A3-D55F30F571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843B0-792B-4856-B60D-6A03B23ADBC0}" type="datetimeFigureOut">
              <a:rPr lang="ru-RU"/>
              <a:pPr>
                <a:defRPr/>
              </a:pPr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7664B-FECA-48FC-93AA-0FAAA37D39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32C11-61AB-45D5-99D6-D8B1B607DD45}" type="datetimeFigureOut">
              <a:rPr lang="ru-RU"/>
              <a:pPr>
                <a:defRPr/>
              </a:pPr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2AC53-0026-476F-BFAD-C62F169575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572A1-3249-47F5-9FB4-BBB6A9446DE3}" type="datetimeFigureOut">
              <a:rPr lang="ru-RU"/>
              <a:pPr>
                <a:defRPr/>
              </a:pPr>
              <a:t>02.03.2015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F9CAB-BC97-45D1-91A3-883C8F03C1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13247-3A27-492C-BE43-DE5C47EB6E89}" type="datetimeFigureOut">
              <a:rPr lang="ru-RU"/>
              <a:pPr>
                <a:defRPr/>
              </a:pPr>
              <a:t>02.03.2015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7E17D-9853-4A1C-97CA-70182AFBB8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7C47A-A231-4B99-86F1-87E20DA9C9A9}" type="datetimeFigureOut">
              <a:rPr lang="ru-RU"/>
              <a:pPr>
                <a:defRPr/>
              </a:pPr>
              <a:t>02.03.2015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AA2A4-D273-49E6-943D-775DA155B3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6BC88-6BDA-4648-A83E-DC34B3B480F7}" type="datetimeFigureOut">
              <a:rPr lang="ru-RU"/>
              <a:pPr>
                <a:defRPr/>
              </a:pPr>
              <a:t>02.03.2015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14A87-ED98-4277-A435-A843A986F6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8E156-33F8-4007-8C7A-CFAFD04D042A}" type="datetimeFigureOut">
              <a:rPr lang="ru-RU"/>
              <a:pPr>
                <a:defRPr/>
              </a:pPr>
              <a:t>02.03.2015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30E6A-3970-474D-B4E4-171F9FD458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E1DAF-A93D-4514-ADEE-FF44EE30DFA1}" type="datetimeFigureOut">
              <a:rPr lang="ru-RU"/>
              <a:pPr>
                <a:defRPr/>
              </a:pPr>
              <a:t>02.03.2015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8C104-3ACF-4C67-A86C-B506225003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450778-85A2-49A4-AB62-3FFDE714E56C}" type="datetimeFigureOut">
              <a:rPr lang="ru-RU"/>
              <a:pPr>
                <a:defRPr/>
              </a:pPr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40F9D8-C257-4AB5-8918-1FA30AA587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86;&#1090;&#1082;&#1088;&#1099;&#1090;&#1099;&#1077;%20&#1091;&#1088;&#1086;&#1082;&#1080;\&#1086;&#1090;&#1082;&#1088;&#1099;&#1090;&#1099;&#1081;%20&#1091;&#1088;&#1086;&#1082;%206%20&#1082;&#1083;&#1072;&#1089;&#1089;%20%20&#1052;&#1086;&#1075;&#1091;&#1095;&#1077;&#1077;%20&#1094;&#1072;&#1088;&#1089;&#1090;&#1074;&#1086;%20&#1060;.%20&#1064;&#1086;&#1087;&#1077;&#1085;&#1072;\&#1091;&#1088;&#1086;&#1082;\&#1064;&#1086;&#1087;&#1077;&#1085;%20&#1085;&#1086;&#1082;&#1090;&#1102;&#1088;&#1085;&#8470;1.mp3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0" y="2133600"/>
            <a:ext cx="9144000" cy="1871663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 smtClean="0">
                <a:solidFill>
                  <a:srgbClr val="663300"/>
                </a:solidFill>
                <a:latin typeface="Georgia" pitchFamily="18" charset="0"/>
              </a:rPr>
              <a:t>«Могучее царство </a:t>
            </a:r>
            <a:br>
              <a:rPr lang="ru-RU" b="1" i="1" smtClean="0">
                <a:solidFill>
                  <a:srgbClr val="663300"/>
                </a:solidFill>
                <a:latin typeface="Georgia" pitchFamily="18" charset="0"/>
              </a:rPr>
            </a:br>
            <a:r>
              <a:rPr lang="ru-RU" b="1" i="1" smtClean="0">
                <a:solidFill>
                  <a:srgbClr val="663300"/>
                </a:solidFill>
                <a:latin typeface="Georgia" pitchFamily="18" charset="0"/>
              </a:rPr>
              <a:t>Ф. Шопена»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619250" y="4437063"/>
            <a:ext cx="5832475" cy="57626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endParaRPr lang="ru-RU" smtClean="0">
              <a:solidFill>
                <a:srgbClr val="898989"/>
              </a:solidFill>
            </a:endParaRPr>
          </a:p>
        </p:txBody>
      </p:sp>
      <p:pic>
        <p:nvPicPr>
          <p:cNvPr id="8" name="Рисунок 7" descr="0i4l2h0mas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2189192" y="2279653"/>
            <a:ext cx="1309686" cy="13096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5" descr="4fabcbf94f624_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404813"/>
            <a:ext cx="7148512" cy="4954587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/>
          </p:cNvSpPr>
          <p:nvPr>
            <p:ph type="body" idx="1"/>
          </p:nvPr>
        </p:nvSpPr>
        <p:spPr>
          <a:xfrm>
            <a:off x="5508625" y="333375"/>
            <a:ext cx="2962275" cy="48244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800" b="1" smtClean="0"/>
              <a:t>Польша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800" b="1" smtClean="0"/>
              <a:t>Радио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800" b="1" smtClean="0"/>
              <a:t>Франция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800" b="1" smtClean="0"/>
              <a:t>Вальс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800" b="1" smtClean="0"/>
              <a:t>Ноктюрн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800" b="1" smtClean="0"/>
              <a:t>Опера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800" b="1" smtClean="0"/>
              <a:t>Жорж Санд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800" b="1" smtClean="0"/>
              <a:t>Симфония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800" b="1" smtClean="0"/>
              <a:t>Фортепиано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800" b="1" smtClean="0"/>
              <a:t>Скрипка</a:t>
            </a:r>
          </a:p>
        </p:txBody>
      </p:sp>
      <p:pic>
        <p:nvPicPr>
          <p:cNvPr id="24578" name="Picture 5" descr="40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404813"/>
            <a:ext cx="3714750" cy="4762500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5" descr="0_87ef9_6ef39113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0350"/>
            <a:ext cx="9144000" cy="627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5" descr="frederic-chopin-bicentenaire-L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75" y="404813"/>
            <a:ext cx="3879850" cy="5111750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</p:pic>
      <p:pic>
        <p:nvPicPr>
          <p:cNvPr id="15363" name="Шопен ноктюрн№1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092950" y="44370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3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3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3"/>
                  </p:tgtEl>
                </p:cond>
              </p:nextCondLst>
            </p:seq>
            <p:audio>
              <p:cMediaNode numSld="8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6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2" descr="chopin_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260350"/>
            <a:ext cx="5008563" cy="5184775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 descr="Image-Frederic_Chopin_photo_downsampl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333375"/>
            <a:ext cx="3648075" cy="5113338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5" descr="94355380_1138555191"/>
          <p:cNvPicPr>
            <a:picLocks noChangeAspect="1" noChangeArrowheads="1"/>
          </p:cNvPicPr>
          <p:nvPr/>
        </p:nvPicPr>
        <p:blipFill>
          <a:blip r:embed="rId2"/>
          <a:srcRect l="1073"/>
          <a:stretch>
            <a:fillRect/>
          </a:stretch>
        </p:blipFill>
        <p:spPr bwMode="auto">
          <a:xfrm>
            <a:off x="0" y="131763"/>
            <a:ext cx="9144000" cy="5553075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5" descr="636514_92268-700x7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404813"/>
            <a:ext cx="3970338" cy="4918075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</p:pic>
      <p:pic>
        <p:nvPicPr>
          <p:cNvPr id="19458" name="Picture 7" descr="2294-o-1582974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1412875"/>
            <a:ext cx="2936875" cy="3959225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</p:pic>
      <p:sp>
        <p:nvSpPr>
          <p:cNvPr id="25609" name="Rectangle 9"/>
          <p:cNvSpPr>
            <a:spLocks noGrp="1"/>
          </p:cNvSpPr>
          <p:nvPr>
            <p:ph type="subTitle" idx="1"/>
          </p:nvPr>
        </p:nvSpPr>
        <p:spPr>
          <a:xfrm>
            <a:off x="5292725" y="404813"/>
            <a:ext cx="3095625" cy="766762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Жорж Санд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5" descr="32004_6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333375"/>
            <a:ext cx="6840537" cy="5345113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4" descr="i-16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333375"/>
            <a:ext cx="5238750" cy="3819525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</p:pic>
      <p:pic>
        <p:nvPicPr>
          <p:cNvPr id="21506" name="Picture 5" descr="w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2016125"/>
            <a:ext cx="4476750" cy="3357563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chemeClr val="bg2"/>
                </a:solidFill>
              </a:rPr>
              <a:t>Владислав Шпильман</a:t>
            </a:r>
          </a:p>
        </p:txBody>
      </p:sp>
      <p:pic>
        <p:nvPicPr>
          <p:cNvPr id="22530" name="Picture 5" descr="Шпильман, Владисла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1341438"/>
            <a:ext cx="2633662" cy="412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19</Words>
  <Application>Microsoft Office PowerPoint</Application>
  <PresentationFormat>Экран (4:3)</PresentationFormat>
  <Paragraphs>13</Paragraphs>
  <Slides>12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Georgia</vt:lpstr>
      <vt:lpstr>Тема Office</vt:lpstr>
      <vt:lpstr>Тема Office</vt:lpstr>
      <vt:lpstr>«Могучее царство  Ф. Шопена»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Владислав Шпильман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Любовь</cp:lastModifiedBy>
  <cp:revision>10</cp:revision>
  <dcterms:created xsi:type="dcterms:W3CDTF">2013-03-01T18:28:36Z</dcterms:created>
  <dcterms:modified xsi:type="dcterms:W3CDTF">2015-03-01T21:34:36Z</dcterms:modified>
</cp:coreProperties>
</file>